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99" r:id="rId4"/>
  </p:sldMasterIdLst>
  <p:notesMasterIdLst>
    <p:notesMasterId r:id="rId7"/>
  </p:notesMasterIdLst>
  <p:handoutMasterIdLst>
    <p:handoutMasterId r:id="rId8"/>
  </p:handoutMasterIdLst>
  <p:sldIdLst>
    <p:sldId id="357" r:id="rId5"/>
    <p:sldId id="358" r:id="rId6"/>
  </p:sldIdLst>
  <p:sldSz cx="12192000" cy="6858000"/>
  <p:notesSz cx="6858000" cy="9144000"/>
  <p:custDataLst>
    <p:tags r:id="rId9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595B"/>
    <a:srgbClr val="A6CE39"/>
    <a:srgbClr val="00AEEF"/>
    <a:srgbClr val="696969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2" autoAdjust="0"/>
    <p:restoredTop sz="86270" autoAdjust="0"/>
  </p:normalViewPr>
  <p:slideViewPr>
    <p:cSldViewPr snapToGrid="0" showGuides="1">
      <p:cViewPr varScale="1">
        <p:scale>
          <a:sx n="85" d="100"/>
          <a:sy n="85" d="100"/>
        </p:scale>
        <p:origin x="40" y="65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400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4" d="100"/>
          <a:sy n="54" d="100"/>
        </p:scale>
        <p:origin x="2820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97DD5-2002-45A0-983A-E9EE31BC6399}" type="datetimeFigureOut">
              <a:rPr lang="fr-CA" smtClean="0"/>
              <a:t>2021-09-28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E9DDFB-E7D8-40D1-B1FC-52127DDA6CBD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950015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0A138A-BECB-4D3B-8E46-E7D6F0D4E51F}" type="datetimeFigureOut">
              <a:rPr lang="fr-CA" smtClean="0"/>
              <a:t>2021-09-28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2A251B-3A23-4661-A32D-22CDD4FEFE43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60805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789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365 </a:t>
            </a:r>
            <a:br>
              <a:rPr lang="en-US"/>
            </a:br>
            <a:r>
              <a:rPr lang="en-US"/>
              <a:t>title or event name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6E6BB0-6D6D-483B-96A8-7993672827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698"/>
          <a:stretch/>
        </p:blipFill>
        <p:spPr>
          <a:xfrm>
            <a:off x="274249" y="257318"/>
            <a:ext cx="1117345" cy="569191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4847660"/>
            <a:ext cx="9602819" cy="745370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Unified Interface Program Team</a:t>
            </a:r>
          </a:p>
          <a:p>
            <a:pPr lvl="1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62959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3">
            <a:extLst>
              <a:ext uri="{FF2B5EF4-FFF2-40B4-BE49-F238E27FC236}">
                <a16:creationId xmlns:a16="http://schemas.microsoft.com/office/drawing/2014/main" id="{32C718CC-2F7E-EF4A-AEC6-25CD4848C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5" y="620428"/>
            <a:ext cx="11306469" cy="4031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103700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3">
            <a:extLst>
              <a:ext uri="{FF2B5EF4-FFF2-40B4-BE49-F238E27FC236}">
                <a16:creationId xmlns:a16="http://schemas.microsoft.com/office/drawing/2014/main" id="{9B824804-7AAD-F645-8A75-B5950B8EF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5" y="620428"/>
            <a:ext cx="11306469" cy="4031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37C0328-79C5-294A-92F2-1136DFC69D5F}"/>
              </a:ext>
            </a:extLst>
          </p:cNvPr>
          <p:cNvSpPr txBox="1">
            <a:spLocks/>
          </p:cNvSpPr>
          <p:nvPr userDrawn="1"/>
        </p:nvSpPr>
        <p:spPr>
          <a:xfrm>
            <a:off x="455995" y="1922802"/>
            <a:ext cx="11306469" cy="3193522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indent="-336145">
              <a:buFont typeface="Arial" panose="020B0604020202020204" pitchFamily="34" charset="0"/>
              <a:buChar char="•"/>
            </a:pPr>
            <a:r>
              <a:rPr lang="en-US" sz="2353"/>
              <a:t>Large: subhead Segoe UI </a:t>
            </a:r>
            <a:r>
              <a:rPr lang="en-US" sz="2353" err="1"/>
              <a:t>Semibold</a:t>
            </a:r>
            <a:r>
              <a:rPr lang="en-US" sz="2353"/>
              <a:t> 20/24</a:t>
            </a:r>
          </a:p>
          <a:p>
            <a:r>
              <a:rPr lang="en-US" sz="1961">
                <a:latin typeface="+mn-lt"/>
              </a:rPr>
              <a:t>     Body copy Segoe Regular 20/24. </a:t>
            </a:r>
            <a:r>
              <a:rPr lang="en-US" sz="1961" err="1">
                <a:latin typeface="+mn-lt"/>
              </a:rPr>
              <a:t>Boribus</a:t>
            </a:r>
            <a:r>
              <a:rPr lang="en-US" sz="1961">
                <a:latin typeface="+mn-lt"/>
              </a:rPr>
              <a:t> </a:t>
            </a:r>
            <a:r>
              <a:rPr lang="en-US" sz="1961" err="1">
                <a:latin typeface="+mn-lt"/>
              </a:rPr>
              <a:t>sinctius</a:t>
            </a:r>
            <a:r>
              <a:rPr lang="en-US" sz="1961">
                <a:latin typeface="+mn-lt"/>
              </a:rPr>
              <a:t> </a:t>
            </a:r>
            <a:r>
              <a:rPr lang="en-US" sz="1961" err="1">
                <a:latin typeface="+mn-lt"/>
              </a:rPr>
              <a:t>nimaxime</a:t>
            </a:r>
            <a:r>
              <a:rPr lang="en-US" sz="1961">
                <a:latin typeface="+mn-lt"/>
              </a:rPr>
              <a:t> </a:t>
            </a:r>
            <a:r>
              <a:rPr lang="en-US" sz="1961" err="1">
                <a:latin typeface="+mn-lt"/>
              </a:rPr>
              <a:t>nonsequibus</a:t>
            </a:r>
            <a:r>
              <a:rPr lang="en-US" sz="1961">
                <a:latin typeface="+mn-lt"/>
              </a:rPr>
              <a:t> </a:t>
            </a:r>
            <a:r>
              <a:rPr lang="en-US" sz="1961" err="1">
                <a:latin typeface="+mn-lt"/>
              </a:rPr>
              <a:t>dollendis</a:t>
            </a:r>
            <a:r>
              <a:rPr lang="en-US" sz="1961">
                <a:latin typeface="+mn-lt"/>
              </a:rPr>
              <a:t> as </a:t>
            </a:r>
            <a:r>
              <a:rPr lang="en-US" sz="1961" err="1">
                <a:latin typeface="+mn-lt"/>
              </a:rPr>
              <a:t>autestiatur</a:t>
            </a:r>
            <a:r>
              <a:rPr lang="en-US" sz="1961">
                <a:latin typeface="+mn-lt"/>
              </a:rPr>
              <a:t>. </a:t>
            </a:r>
          </a:p>
          <a:p>
            <a:endParaRPr lang="en-US" sz="2353"/>
          </a:p>
          <a:p>
            <a:pPr marL="336145" indent="-336145">
              <a:buFont typeface="Arial" panose="020B0604020202020204" pitchFamily="34" charset="0"/>
              <a:buChar char="•"/>
            </a:pPr>
            <a:r>
              <a:rPr lang="en-US" sz="2353"/>
              <a:t>Large: subhead Segoe UI </a:t>
            </a:r>
            <a:r>
              <a:rPr lang="en-US" sz="2353" err="1"/>
              <a:t>Semibold</a:t>
            </a:r>
            <a:r>
              <a:rPr lang="en-US" sz="2353"/>
              <a:t> 20/24</a:t>
            </a:r>
          </a:p>
          <a:p>
            <a:r>
              <a:rPr lang="en-US" sz="2353"/>
              <a:t>     </a:t>
            </a:r>
            <a:r>
              <a:rPr lang="en-US" sz="1961">
                <a:latin typeface="+mn-lt"/>
              </a:rPr>
              <a:t>Body copy Segoe Regular 20/24. </a:t>
            </a:r>
            <a:r>
              <a:rPr lang="en-US" sz="1961" err="1">
                <a:latin typeface="+mn-lt"/>
              </a:rPr>
              <a:t>Boribus</a:t>
            </a:r>
            <a:r>
              <a:rPr lang="en-US" sz="1961">
                <a:latin typeface="+mn-lt"/>
              </a:rPr>
              <a:t> </a:t>
            </a:r>
            <a:r>
              <a:rPr lang="en-US" sz="1961" err="1">
                <a:latin typeface="+mn-lt"/>
              </a:rPr>
              <a:t>sinctius</a:t>
            </a:r>
            <a:r>
              <a:rPr lang="en-US" sz="1961">
                <a:latin typeface="+mn-lt"/>
              </a:rPr>
              <a:t> </a:t>
            </a:r>
            <a:r>
              <a:rPr lang="en-US" sz="1961" err="1">
                <a:latin typeface="+mn-lt"/>
              </a:rPr>
              <a:t>nimaxime</a:t>
            </a:r>
            <a:r>
              <a:rPr lang="en-US" sz="1961">
                <a:latin typeface="+mn-lt"/>
              </a:rPr>
              <a:t> </a:t>
            </a:r>
            <a:r>
              <a:rPr lang="en-US" sz="1961" err="1">
                <a:latin typeface="+mn-lt"/>
              </a:rPr>
              <a:t>nonsequibus</a:t>
            </a:r>
            <a:r>
              <a:rPr lang="en-US" sz="1961">
                <a:latin typeface="+mn-lt"/>
              </a:rPr>
              <a:t> </a:t>
            </a:r>
            <a:r>
              <a:rPr lang="en-US" sz="1961" err="1">
                <a:latin typeface="+mn-lt"/>
              </a:rPr>
              <a:t>dollendis</a:t>
            </a:r>
            <a:r>
              <a:rPr lang="en-US" sz="1961">
                <a:latin typeface="+mn-lt"/>
              </a:rPr>
              <a:t> as </a:t>
            </a:r>
            <a:r>
              <a:rPr lang="en-US" sz="1961" err="1">
                <a:latin typeface="+mn-lt"/>
              </a:rPr>
              <a:t>autestiatur</a:t>
            </a:r>
            <a:r>
              <a:rPr lang="en-US" sz="1961">
                <a:latin typeface="+mn-lt"/>
              </a:rPr>
              <a:t>. </a:t>
            </a:r>
          </a:p>
          <a:p>
            <a:endParaRPr lang="en-US" sz="2353"/>
          </a:p>
        </p:txBody>
      </p:sp>
    </p:spTree>
    <p:extLst>
      <p:ext uri="{BB962C8B-B14F-4D97-AF65-F5344CB8AC3E}">
        <p14:creationId xmlns:p14="http://schemas.microsoft.com/office/powerpoint/2010/main" val="4190330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5">
            <a:extLst>
              <a:ext uri="{FF2B5EF4-FFF2-40B4-BE49-F238E27FC236}">
                <a16:creationId xmlns:a16="http://schemas.microsoft.com/office/drawing/2014/main" id="{C7F4A692-3547-7049-B70F-67FA95DD8C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 </a:t>
            </a:r>
          </a:p>
        </p:txBody>
      </p:sp>
    </p:spTree>
    <p:extLst>
      <p:ext uri="{BB962C8B-B14F-4D97-AF65-F5344CB8AC3E}">
        <p14:creationId xmlns:p14="http://schemas.microsoft.com/office/powerpoint/2010/main" val="195496800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46390D0B-BDAC-374B-A587-D914B924DD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3148358"/>
            <a:ext cx="5316981" cy="77145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rgbClr val="FFFFFF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29DE81-FFEC-6B49-BAFC-AF6EB85F97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613578"/>
            <a:ext cx="5630046" cy="563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959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4" y="3148358"/>
            <a:ext cx="7454643" cy="77145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accent5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5AE8F4-0E18-5E4C-9818-41C7A5AB90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413" y="302126"/>
            <a:ext cx="6225172" cy="622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997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5">
            <a:extLst>
              <a:ext uri="{FF2B5EF4-FFF2-40B4-BE49-F238E27FC236}">
                <a16:creationId xmlns:a16="http://schemas.microsoft.com/office/drawing/2014/main" id="{64CF5685-B00D-334B-A422-907550A017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3148358"/>
            <a:ext cx="5620771" cy="77145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accent5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283750-9F50-754C-A7C0-59435D77CB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618216"/>
            <a:ext cx="5620770" cy="562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42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29842" y="0"/>
            <a:ext cx="5962158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554195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4" y="2363623"/>
            <a:ext cx="4822952" cy="264890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995" y="1922587"/>
            <a:ext cx="4822951" cy="28777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Segoe UI Regular 20/24. </a:t>
            </a:r>
          </a:p>
        </p:txBody>
      </p:sp>
    </p:spTree>
    <p:extLst>
      <p:ext uri="{BB962C8B-B14F-4D97-AF65-F5344CB8AC3E}">
        <p14:creationId xmlns:p14="http://schemas.microsoft.com/office/powerpoint/2010/main" val="333463965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47" y="3227392"/>
            <a:ext cx="7454644" cy="626110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878A76-48F5-40B8-BC33-2551AA0746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1305"/>
          <a:stretch/>
        </p:blipFill>
        <p:spPr>
          <a:xfrm>
            <a:off x="274249" y="257170"/>
            <a:ext cx="1103591" cy="56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66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dark gra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2878A76-48F5-40B8-BC33-2551AA0746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938"/>
          <a:stretch/>
        </p:blipFill>
        <p:spPr>
          <a:xfrm>
            <a:off x="274249" y="257170"/>
            <a:ext cx="1111890" cy="5691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5AD06CB-188E-9342-93D8-576BB17FB9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47" y="3227392"/>
            <a:ext cx="7454644" cy="626110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rgbClr val="30E5D0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983369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DF768FD-8633-AC46-89A9-AAA7A07978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1074"/>
          <a:stretch/>
        </p:blipFill>
        <p:spPr>
          <a:xfrm>
            <a:off x="274249" y="257318"/>
            <a:ext cx="1108808" cy="56919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BB7A72B-EB2E-274A-8CF1-65082031D0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47" y="3227392"/>
            <a:ext cx="7454644" cy="626110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rgbClr val="1A1A1A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76351852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841" y="4847661"/>
            <a:ext cx="9609045" cy="724246"/>
          </a:xfrm>
        </p:spPr>
        <p:txBody>
          <a:bodyPr/>
          <a:lstStyle>
            <a:lvl1pPr>
              <a:defRPr sz="1765">
                <a:solidFill>
                  <a:schemeClr val="bg1"/>
                </a:solidFill>
              </a:defRPr>
            </a:lvl1pPr>
            <a:lvl2pPr>
              <a:defRPr sz="1765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Unified Interface Program Team</a:t>
            </a:r>
          </a:p>
          <a:p>
            <a:pPr lvl="1"/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1B10E9-B345-4651-9C8F-A65540E0D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2037"/>
          <a:stretch/>
        </p:blipFill>
        <p:spPr>
          <a:xfrm>
            <a:off x="274249" y="257170"/>
            <a:ext cx="1086989" cy="56919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1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Microsoft Dynamics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3954280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15691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60126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ront Page A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410000" y="3816000"/>
            <a:ext cx="7776000" cy="553998"/>
          </a:xfrm>
          <a:solidFill>
            <a:schemeClr val="bg1"/>
          </a:solidFill>
        </p:spPr>
        <p:txBody>
          <a:bodyPr lIns="0" tIns="0" rIns="0" bIns="0" anchor="t" anchorCtr="0">
            <a:noAutofit/>
          </a:bodyPr>
          <a:lstStyle>
            <a:lvl1pPr algn="l">
              <a:defRPr sz="3600" b="1" cap="none" baseline="0">
                <a:solidFill>
                  <a:srgbClr val="00AEEF"/>
                </a:solidFill>
              </a:defRPr>
            </a:lvl1pPr>
          </a:lstStyle>
          <a:p>
            <a:r>
              <a:rPr lang="en-CA" noProof="0" dirty="0"/>
              <a:t>Insert title here</a:t>
            </a:r>
          </a:p>
        </p:txBody>
      </p:sp>
      <p:sp>
        <p:nvSpPr>
          <p:cNvPr id="5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410000" y="5148000"/>
            <a:ext cx="7776000" cy="369332"/>
          </a:xfrm>
          <a:solidFill>
            <a:schemeClr val="bg1"/>
          </a:solidFill>
        </p:spPr>
        <p:txBody>
          <a:bodyPr lIns="0" tIns="0" rIns="0">
            <a:noAutofit/>
          </a:bodyPr>
          <a:lstStyle>
            <a:lvl1pPr marL="0" indent="0" algn="l">
              <a:buNone/>
              <a:defRPr sz="2400" cap="none" baseline="0">
                <a:solidFill>
                  <a:srgbClr val="58595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noProof="0" dirty="0"/>
              <a:t>Insert subtitle</a:t>
            </a:r>
          </a:p>
        </p:txBody>
      </p:sp>
    </p:spTree>
    <p:extLst>
      <p:ext uri="{BB962C8B-B14F-4D97-AF65-F5344CB8AC3E}">
        <p14:creationId xmlns:p14="http://schemas.microsoft.com/office/powerpoint/2010/main" val="426818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3">
            <a:extLst>
              <a:ext uri="{FF2B5EF4-FFF2-40B4-BE49-F238E27FC236}">
                <a16:creationId xmlns:a16="http://schemas.microsoft.com/office/drawing/2014/main" id="{32C718CC-2F7E-EF4A-AEC6-25CD4848C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5" y="620428"/>
            <a:ext cx="11306469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4948687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 Page B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410000" y="3816000"/>
            <a:ext cx="7776000" cy="553998"/>
          </a:xfrm>
          <a:solidFill>
            <a:schemeClr val="bg1"/>
          </a:solidFill>
        </p:spPr>
        <p:txBody>
          <a:bodyPr lIns="0" tIns="0" rIns="0" bIns="0" anchor="t" anchorCtr="0">
            <a:noAutofit/>
          </a:bodyPr>
          <a:lstStyle>
            <a:lvl1pPr algn="l">
              <a:defRPr sz="3600" b="1" cap="none" baseline="0">
                <a:solidFill>
                  <a:srgbClr val="00AEEF"/>
                </a:solidFill>
              </a:defRPr>
            </a:lvl1pPr>
          </a:lstStyle>
          <a:p>
            <a:r>
              <a:rPr lang="en-CA" noProof="0" dirty="0"/>
              <a:t>Insert title here</a:t>
            </a:r>
          </a:p>
        </p:txBody>
      </p:sp>
      <p:sp>
        <p:nvSpPr>
          <p:cNvPr id="5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410000" y="5148000"/>
            <a:ext cx="7776000" cy="369332"/>
          </a:xfrm>
          <a:solidFill>
            <a:schemeClr val="bg1"/>
          </a:solidFill>
        </p:spPr>
        <p:txBody>
          <a:bodyPr lIns="0" tIns="0" rIns="0">
            <a:noAutofit/>
          </a:bodyPr>
          <a:lstStyle>
            <a:lvl1pPr marL="0" indent="0" algn="l">
              <a:buNone/>
              <a:defRPr sz="2400" cap="none" baseline="0">
                <a:solidFill>
                  <a:srgbClr val="58595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noProof="0" dirty="0"/>
              <a:t>Insert subtitle</a:t>
            </a:r>
          </a:p>
        </p:txBody>
      </p:sp>
    </p:spTree>
    <p:extLst>
      <p:ext uri="{BB962C8B-B14F-4D97-AF65-F5344CB8AC3E}">
        <p14:creationId xmlns:p14="http://schemas.microsoft.com/office/powerpoint/2010/main" val="424224233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 Page C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608000" y="2772000"/>
            <a:ext cx="7560000" cy="2052000"/>
          </a:xfrm>
          <a:noFill/>
        </p:spPr>
        <p:txBody>
          <a:bodyPr lIns="0" tIns="0" rIns="0" bIns="0" anchor="ctr" anchorCtr="0">
            <a:noAutofit/>
          </a:bodyPr>
          <a:lstStyle>
            <a:lvl1pPr algn="l">
              <a:defRPr sz="4400" b="1" cap="none" baseline="0">
                <a:solidFill>
                  <a:schemeClr val="bg1"/>
                </a:solidFill>
              </a:defRPr>
            </a:lvl1pPr>
          </a:lstStyle>
          <a:p>
            <a:r>
              <a:rPr lang="en-CA" noProof="0" dirty="0"/>
              <a:t>Insert title here</a:t>
            </a:r>
          </a:p>
        </p:txBody>
      </p:sp>
      <p:sp>
        <p:nvSpPr>
          <p:cNvPr id="5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608000" y="5148000"/>
            <a:ext cx="7560000" cy="369332"/>
          </a:xfrm>
          <a:noFill/>
        </p:spPr>
        <p:txBody>
          <a:bodyPr lIns="0" tIns="0" rIns="0">
            <a:noAutofit/>
          </a:bodyPr>
          <a:lstStyle>
            <a:lvl1pPr marL="0" indent="0" algn="l">
              <a:buNone/>
              <a:defRPr sz="2800" cap="none" baseline="0">
                <a:solidFill>
                  <a:srgbClr val="58595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noProof="0" dirty="0"/>
              <a:t>Insert subtitle</a:t>
            </a:r>
          </a:p>
        </p:txBody>
      </p:sp>
    </p:spTree>
    <p:extLst>
      <p:ext uri="{BB962C8B-B14F-4D97-AF65-F5344CB8AC3E}">
        <p14:creationId xmlns:p14="http://schemas.microsoft.com/office/powerpoint/2010/main" val="1956618589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 noProof="0" dirty="0"/>
              <a:t>Insert title here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CA" noProof="0" dirty="0"/>
              <a:t>Level 1</a:t>
            </a:r>
          </a:p>
          <a:p>
            <a:pPr lvl="1"/>
            <a:r>
              <a:rPr lang="en-CA" noProof="0" dirty="0"/>
              <a:t>Level 2</a:t>
            </a:r>
          </a:p>
          <a:p>
            <a:pPr lvl="2"/>
            <a:r>
              <a:rPr lang="en-CA" noProof="0" dirty="0"/>
              <a:t>Level 3</a:t>
            </a:r>
          </a:p>
          <a:p>
            <a:pPr lvl="3"/>
            <a:r>
              <a:rPr lang="en-CA" noProof="0" dirty="0"/>
              <a:t>Level 4</a:t>
            </a:r>
          </a:p>
          <a:p>
            <a:pPr lvl="4"/>
            <a:r>
              <a:rPr lang="en-CA" noProof="0" dirty="0"/>
              <a:t>Level 5</a:t>
            </a:r>
            <a:endParaRPr lang="fr-CA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3" hasCustomPrompt="1"/>
          </p:nvPr>
        </p:nvSpPr>
        <p:spPr>
          <a:xfrm>
            <a:off x="432000" y="720000"/>
            <a:ext cx="11306175" cy="40011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26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000" indent="0">
              <a:buFontTx/>
              <a:buNone/>
              <a:defRPr/>
            </a:lvl2pPr>
            <a:lvl3pPr marL="756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pPr lvl="0"/>
            <a:r>
              <a:rPr lang="en-CA" noProof="0" dirty="0"/>
              <a:t>Insert subtitle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0855" y="6356350"/>
            <a:ext cx="4034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66203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narrow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 noProof="0" dirty="0"/>
              <a:t>Insert title here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1487487" y="1808163"/>
            <a:ext cx="9217026" cy="4249737"/>
          </a:xfrm>
        </p:spPr>
        <p:txBody>
          <a:bodyPr/>
          <a:lstStyle/>
          <a:p>
            <a:pPr lvl="0"/>
            <a:r>
              <a:rPr lang="en-CA" noProof="0" dirty="0"/>
              <a:t>Level 1</a:t>
            </a:r>
          </a:p>
          <a:p>
            <a:pPr lvl="1"/>
            <a:r>
              <a:rPr lang="en-CA" noProof="0" dirty="0"/>
              <a:t>Level 2</a:t>
            </a:r>
          </a:p>
          <a:p>
            <a:pPr lvl="2"/>
            <a:r>
              <a:rPr lang="en-CA" noProof="0" dirty="0"/>
              <a:t>Level 3</a:t>
            </a:r>
          </a:p>
          <a:p>
            <a:pPr lvl="3"/>
            <a:r>
              <a:rPr lang="en-CA" noProof="0" dirty="0"/>
              <a:t>Level 4</a:t>
            </a:r>
          </a:p>
          <a:p>
            <a:pPr lvl="4"/>
            <a:r>
              <a:rPr lang="en-CA" noProof="0" dirty="0"/>
              <a:t>Level 5</a:t>
            </a:r>
            <a:endParaRPr lang="fr-CA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0855" y="6356350"/>
            <a:ext cx="4034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6" name="Picture 7"/>
          <p:cNvPicPr>
            <a:picLocks noChangeAspect="1"/>
          </p:cNvPicPr>
          <p:nvPr userDrawn="1"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421" y="4458755"/>
            <a:ext cx="6047002" cy="239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80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937">
          <p15:clr>
            <a:srgbClr val="FBAE40"/>
          </p15:clr>
        </p15:guide>
        <p15:guide id="3" pos="6743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narrow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 noProof="0" dirty="0"/>
              <a:t>Insert title here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1487487" y="1808163"/>
            <a:ext cx="9217026" cy="4249737"/>
          </a:xfrm>
        </p:spPr>
        <p:txBody>
          <a:bodyPr/>
          <a:lstStyle/>
          <a:p>
            <a:pPr lvl="0"/>
            <a:r>
              <a:rPr lang="en-CA" noProof="0" dirty="0"/>
              <a:t>Level 1</a:t>
            </a:r>
          </a:p>
          <a:p>
            <a:pPr lvl="1"/>
            <a:r>
              <a:rPr lang="en-CA" noProof="0" dirty="0"/>
              <a:t>Level 2</a:t>
            </a:r>
          </a:p>
          <a:p>
            <a:pPr lvl="2"/>
            <a:r>
              <a:rPr lang="en-CA" noProof="0" dirty="0"/>
              <a:t>Level 3</a:t>
            </a:r>
          </a:p>
          <a:p>
            <a:pPr lvl="3"/>
            <a:r>
              <a:rPr lang="en-CA" noProof="0" dirty="0"/>
              <a:t>Level 4</a:t>
            </a:r>
          </a:p>
          <a:p>
            <a:pPr lvl="4"/>
            <a:r>
              <a:rPr lang="en-CA" noProof="0" dirty="0"/>
              <a:t>Level 5</a:t>
            </a:r>
            <a:endParaRPr lang="fr-CA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0855" y="6356350"/>
            <a:ext cx="4034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6" name="Picture 7"/>
          <p:cNvPicPr>
            <a:picLocks noChangeAspect="1"/>
          </p:cNvPicPr>
          <p:nvPr userDrawn="1"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421" y="4458755"/>
            <a:ext cx="6047002" cy="2399246"/>
          </a:xfrm>
          <a:prstGeom prst="rect">
            <a:avLst/>
          </a:prstGeom>
        </p:spPr>
      </p:pic>
      <p:sp>
        <p:nvSpPr>
          <p:cNvPr id="8" name="Espace réservé du contenu 7"/>
          <p:cNvSpPr>
            <a:spLocks noGrp="1"/>
          </p:cNvSpPr>
          <p:nvPr>
            <p:ph sz="quarter" idx="13" hasCustomPrompt="1"/>
          </p:nvPr>
        </p:nvSpPr>
        <p:spPr>
          <a:xfrm>
            <a:off x="432000" y="720000"/>
            <a:ext cx="11306175" cy="40011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26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000" indent="0">
              <a:buFontTx/>
              <a:buNone/>
              <a:defRPr/>
            </a:lvl2pPr>
            <a:lvl3pPr marL="756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pPr lvl="0"/>
            <a:r>
              <a:rPr lang="en-CA" noProof="0" dirty="0"/>
              <a:t>Insert subtitle</a:t>
            </a:r>
          </a:p>
        </p:txBody>
      </p:sp>
    </p:spTree>
    <p:extLst>
      <p:ext uri="{BB962C8B-B14F-4D97-AF65-F5344CB8AC3E}">
        <p14:creationId xmlns:p14="http://schemas.microsoft.com/office/powerpoint/2010/main" val="25834484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937">
          <p15:clr>
            <a:srgbClr val="FBAE40"/>
          </p15:clr>
        </p15:guide>
        <p15:guide id="3" pos="6743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 noProof="0" dirty="0"/>
              <a:t>Insert title here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468314" y="1825625"/>
            <a:ext cx="5377317" cy="4232275"/>
          </a:xfrm>
        </p:spPr>
        <p:txBody>
          <a:bodyPr/>
          <a:lstStyle/>
          <a:p>
            <a:pPr lvl="0"/>
            <a:r>
              <a:rPr lang="en-CA" noProof="0" dirty="0"/>
              <a:t>Level 1</a:t>
            </a:r>
          </a:p>
          <a:p>
            <a:pPr lvl="1"/>
            <a:r>
              <a:rPr lang="en-CA" noProof="0" dirty="0"/>
              <a:t>Level 2</a:t>
            </a:r>
          </a:p>
          <a:p>
            <a:pPr lvl="2"/>
            <a:r>
              <a:rPr lang="en-CA" noProof="0" dirty="0"/>
              <a:t>Level 3</a:t>
            </a:r>
          </a:p>
          <a:p>
            <a:pPr lvl="3"/>
            <a:r>
              <a:rPr lang="en-CA" noProof="0" dirty="0"/>
              <a:t>Level 4</a:t>
            </a:r>
          </a:p>
          <a:p>
            <a:pPr lvl="4"/>
            <a:r>
              <a:rPr lang="en-CA" noProof="0" dirty="0"/>
              <a:t>Level 5</a:t>
            </a:r>
            <a:endParaRPr lang="fr-CA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371770" y="1825625"/>
            <a:ext cx="5377317" cy="4232275"/>
          </a:xfrm>
        </p:spPr>
        <p:txBody>
          <a:bodyPr/>
          <a:lstStyle/>
          <a:p>
            <a:pPr lvl="0"/>
            <a:r>
              <a:rPr lang="en-CA" noProof="0" dirty="0"/>
              <a:t>Level 1</a:t>
            </a:r>
          </a:p>
          <a:p>
            <a:pPr lvl="1"/>
            <a:r>
              <a:rPr lang="en-CA" noProof="0" dirty="0"/>
              <a:t>Level 2</a:t>
            </a:r>
          </a:p>
          <a:p>
            <a:pPr lvl="2"/>
            <a:r>
              <a:rPr lang="en-CA" noProof="0" dirty="0"/>
              <a:t>Level 3</a:t>
            </a:r>
          </a:p>
          <a:p>
            <a:pPr lvl="3"/>
            <a:r>
              <a:rPr lang="en-CA" noProof="0" dirty="0"/>
              <a:t>Level 4</a:t>
            </a:r>
          </a:p>
          <a:p>
            <a:pPr lvl="4"/>
            <a:r>
              <a:rPr lang="en-CA" noProof="0" dirty="0"/>
              <a:t>Level 5</a:t>
            </a:r>
            <a:endParaRPr lang="fr-CA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0855" y="6356350"/>
            <a:ext cx="4034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Connecteur droit 8"/>
          <p:cNvCxnSpPr/>
          <p:nvPr userDrawn="1">
            <p:custDataLst>
              <p:tags r:id="rId1"/>
            </p:custDataLst>
          </p:nvPr>
        </p:nvCxnSpPr>
        <p:spPr>
          <a:xfrm flipV="1">
            <a:off x="6096000" y="1808164"/>
            <a:ext cx="0" cy="4245593"/>
          </a:xfrm>
          <a:prstGeom prst="line">
            <a:avLst/>
          </a:prstGeom>
          <a:ln w="19050">
            <a:solidFill>
              <a:srgbClr val="99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contenu 7"/>
          <p:cNvSpPr>
            <a:spLocks noGrp="1"/>
          </p:cNvSpPr>
          <p:nvPr>
            <p:ph sz="quarter" idx="13" hasCustomPrompt="1"/>
          </p:nvPr>
        </p:nvSpPr>
        <p:spPr>
          <a:xfrm>
            <a:off x="432000" y="720000"/>
            <a:ext cx="11306175" cy="40011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26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000" indent="0">
              <a:buFontTx/>
              <a:buNone/>
              <a:defRPr/>
            </a:lvl2pPr>
            <a:lvl3pPr marL="756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pPr lvl="0"/>
            <a:r>
              <a:rPr lang="en-CA" noProof="0" dirty="0"/>
              <a:t>Insert subtitle</a:t>
            </a:r>
          </a:p>
        </p:txBody>
      </p:sp>
    </p:spTree>
    <p:extLst>
      <p:ext uri="{BB962C8B-B14F-4D97-AF65-F5344CB8AC3E}">
        <p14:creationId xmlns:p14="http://schemas.microsoft.com/office/powerpoint/2010/main" val="16945828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 noProof="0" dirty="0"/>
              <a:t>Insert title here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468314" y="2438400"/>
            <a:ext cx="5377317" cy="3619500"/>
          </a:xfrm>
        </p:spPr>
        <p:txBody>
          <a:bodyPr/>
          <a:lstStyle>
            <a:lvl1pPr>
              <a:spcAft>
                <a:spcPts val="600"/>
              </a:spcAft>
              <a:defRPr sz="20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0"/>
              </a:spcAft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CA" noProof="0" dirty="0"/>
              <a:t>Level 1</a:t>
            </a:r>
          </a:p>
          <a:p>
            <a:pPr lvl="1"/>
            <a:r>
              <a:rPr lang="en-CA" noProof="0" dirty="0"/>
              <a:t>Level 2</a:t>
            </a:r>
          </a:p>
          <a:p>
            <a:pPr lvl="2"/>
            <a:r>
              <a:rPr lang="en-CA" noProof="0" dirty="0"/>
              <a:t>Level 3</a:t>
            </a:r>
          </a:p>
          <a:p>
            <a:pPr lvl="3"/>
            <a:r>
              <a:rPr lang="en-CA" noProof="0" dirty="0"/>
              <a:t>Level 4</a:t>
            </a:r>
          </a:p>
          <a:p>
            <a:pPr lvl="4"/>
            <a:r>
              <a:rPr lang="en-CA" noProof="0" dirty="0"/>
              <a:t>Level 5</a:t>
            </a:r>
            <a:endParaRPr lang="fr-CA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371770" y="2438400"/>
            <a:ext cx="5377317" cy="3619500"/>
          </a:xfrm>
        </p:spPr>
        <p:txBody>
          <a:bodyPr/>
          <a:lstStyle>
            <a:lvl1pPr>
              <a:spcAft>
                <a:spcPts val="600"/>
              </a:spcAft>
              <a:defRPr sz="20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0"/>
              </a:spcAft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CA" noProof="0" dirty="0"/>
              <a:t>Level 1</a:t>
            </a:r>
          </a:p>
          <a:p>
            <a:pPr lvl="1"/>
            <a:r>
              <a:rPr lang="en-CA" noProof="0" dirty="0"/>
              <a:t>Level 2</a:t>
            </a:r>
          </a:p>
          <a:p>
            <a:pPr lvl="2"/>
            <a:r>
              <a:rPr lang="en-CA" noProof="0" dirty="0"/>
              <a:t>Level 3</a:t>
            </a:r>
          </a:p>
          <a:p>
            <a:pPr lvl="3"/>
            <a:r>
              <a:rPr lang="en-CA" noProof="0" dirty="0"/>
              <a:t>Level 4</a:t>
            </a:r>
          </a:p>
          <a:p>
            <a:pPr lvl="4"/>
            <a:r>
              <a:rPr lang="en-CA" noProof="0" dirty="0"/>
              <a:t>Level 5</a:t>
            </a:r>
            <a:endParaRPr lang="fr-CA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0855" y="6356350"/>
            <a:ext cx="4034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Connecteur droit 8"/>
          <p:cNvCxnSpPr/>
          <p:nvPr userDrawn="1">
            <p:custDataLst>
              <p:tags r:id="rId1"/>
            </p:custDataLst>
          </p:nvPr>
        </p:nvCxnSpPr>
        <p:spPr>
          <a:xfrm flipV="1">
            <a:off x="6096000" y="2452914"/>
            <a:ext cx="0" cy="3600000"/>
          </a:xfrm>
          <a:prstGeom prst="line">
            <a:avLst/>
          </a:prstGeom>
          <a:ln w="19050">
            <a:solidFill>
              <a:srgbClr val="99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468314" y="1834445"/>
            <a:ext cx="5378400" cy="307777"/>
          </a:xfrm>
        </p:spPr>
        <p:txBody>
          <a:bodyPr anchor="t" anchorCtr="0">
            <a:sp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noProof="0" dirty="0"/>
              <a:t>Title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370687" y="1834445"/>
            <a:ext cx="5378400" cy="307777"/>
          </a:xfrm>
        </p:spPr>
        <p:txBody>
          <a:bodyPr anchor="t" anchorCtr="0">
            <a:sp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noProof="0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50670454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5E9C6E-449A-4817-85CC-F95B5FE4225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79045" y="0"/>
            <a:ext cx="8112955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Place Image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1305"/>
          <a:stretch/>
        </p:blipFill>
        <p:spPr>
          <a:xfrm>
            <a:off x="274249" y="257318"/>
            <a:ext cx="1103591" cy="5691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319" y="941692"/>
            <a:ext cx="3357156" cy="2097190"/>
          </a:xfrm>
          <a:noFill/>
        </p:spPr>
        <p:txBody>
          <a:bodyPr lIns="0" tIns="0" rIns="0" bIns="182880" anchor="b" anchorCtr="0"/>
          <a:lstStyle>
            <a:lvl1pPr>
              <a:defRPr sz="3137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Unified Interface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3038882"/>
            <a:ext cx="3317635" cy="727892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6382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 noProof="0" dirty="0"/>
              <a:t>Insert title here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468314" y="2438400"/>
            <a:ext cx="5377317" cy="3619500"/>
          </a:xfrm>
        </p:spPr>
        <p:txBody>
          <a:bodyPr/>
          <a:lstStyle>
            <a:lvl1pPr>
              <a:spcAft>
                <a:spcPts val="600"/>
              </a:spcAft>
              <a:defRPr sz="20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0"/>
              </a:spcAft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CA" noProof="0" dirty="0"/>
              <a:t>Level 1</a:t>
            </a:r>
          </a:p>
          <a:p>
            <a:pPr lvl="1"/>
            <a:r>
              <a:rPr lang="en-CA" noProof="0" dirty="0"/>
              <a:t>Level 2</a:t>
            </a:r>
          </a:p>
          <a:p>
            <a:pPr lvl="2"/>
            <a:r>
              <a:rPr lang="en-CA" noProof="0" dirty="0"/>
              <a:t>Level 3</a:t>
            </a:r>
          </a:p>
          <a:p>
            <a:pPr lvl="3"/>
            <a:r>
              <a:rPr lang="en-CA" noProof="0" dirty="0"/>
              <a:t>Level 4</a:t>
            </a:r>
          </a:p>
          <a:p>
            <a:pPr lvl="4"/>
            <a:r>
              <a:rPr lang="en-CA" noProof="0" dirty="0"/>
              <a:t>Level 5</a:t>
            </a:r>
            <a:endParaRPr lang="fr-CA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371770" y="2438400"/>
            <a:ext cx="5377317" cy="3619500"/>
          </a:xfrm>
        </p:spPr>
        <p:txBody>
          <a:bodyPr/>
          <a:lstStyle>
            <a:lvl1pPr>
              <a:spcAft>
                <a:spcPts val="600"/>
              </a:spcAft>
              <a:defRPr sz="2000"/>
            </a:lvl1pPr>
            <a:lvl2pPr>
              <a:spcAft>
                <a:spcPts val="600"/>
              </a:spcAft>
              <a:defRPr sz="1600"/>
            </a:lvl2pPr>
            <a:lvl3pPr>
              <a:spcAft>
                <a:spcPts val="0"/>
              </a:spcAft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CA" noProof="0" dirty="0"/>
              <a:t>Level 1</a:t>
            </a:r>
          </a:p>
          <a:p>
            <a:pPr lvl="1"/>
            <a:r>
              <a:rPr lang="en-CA" noProof="0" dirty="0"/>
              <a:t>Level 2</a:t>
            </a:r>
          </a:p>
          <a:p>
            <a:pPr lvl="2"/>
            <a:r>
              <a:rPr lang="en-CA" noProof="0" dirty="0"/>
              <a:t>Level 3</a:t>
            </a:r>
          </a:p>
          <a:p>
            <a:pPr lvl="3"/>
            <a:r>
              <a:rPr lang="en-CA" noProof="0" dirty="0"/>
              <a:t>Level 4</a:t>
            </a:r>
          </a:p>
          <a:p>
            <a:pPr lvl="4"/>
            <a:r>
              <a:rPr lang="en-CA" noProof="0" dirty="0"/>
              <a:t>Level 5</a:t>
            </a:r>
            <a:endParaRPr lang="fr-CA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0855" y="6356350"/>
            <a:ext cx="4034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Connecteur droit 8"/>
          <p:cNvCxnSpPr/>
          <p:nvPr userDrawn="1">
            <p:custDataLst>
              <p:tags r:id="rId1"/>
            </p:custDataLst>
          </p:nvPr>
        </p:nvCxnSpPr>
        <p:spPr>
          <a:xfrm flipV="1">
            <a:off x="6096000" y="2446790"/>
            <a:ext cx="0" cy="3600000"/>
          </a:xfrm>
          <a:prstGeom prst="line">
            <a:avLst/>
          </a:prstGeom>
          <a:ln w="19050">
            <a:solidFill>
              <a:srgbClr val="99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468314" y="1834445"/>
            <a:ext cx="5378400" cy="307777"/>
          </a:xfrm>
        </p:spPr>
        <p:txBody>
          <a:bodyPr anchor="t" anchorCtr="0">
            <a:sp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noProof="0" dirty="0"/>
              <a:t>Title</a:t>
            </a:r>
          </a:p>
        </p:txBody>
      </p:sp>
      <p:sp>
        <p:nvSpPr>
          <p:cNvPr id="12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370687" y="1834445"/>
            <a:ext cx="5378400" cy="307777"/>
          </a:xfrm>
        </p:spPr>
        <p:txBody>
          <a:bodyPr anchor="t" anchorCtr="0">
            <a:sp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noProof="0" dirty="0"/>
              <a:t>Title</a:t>
            </a:r>
          </a:p>
        </p:txBody>
      </p:sp>
      <p:sp>
        <p:nvSpPr>
          <p:cNvPr id="10" name="Espace réservé du contenu 7"/>
          <p:cNvSpPr>
            <a:spLocks noGrp="1"/>
          </p:cNvSpPr>
          <p:nvPr>
            <p:ph sz="quarter" idx="13" hasCustomPrompt="1"/>
          </p:nvPr>
        </p:nvSpPr>
        <p:spPr>
          <a:xfrm>
            <a:off x="432000" y="720000"/>
            <a:ext cx="11306175" cy="40011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26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000" indent="0">
              <a:buFontTx/>
              <a:buNone/>
              <a:defRPr/>
            </a:lvl2pPr>
            <a:lvl3pPr marL="756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pPr lvl="0"/>
            <a:r>
              <a:rPr lang="en-CA" noProof="0" dirty="0"/>
              <a:t>Insert subtitle</a:t>
            </a:r>
          </a:p>
        </p:txBody>
      </p:sp>
    </p:spTree>
    <p:extLst>
      <p:ext uri="{BB962C8B-B14F-4D97-AF65-F5344CB8AC3E}">
        <p14:creationId xmlns:p14="http://schemas.microsoft.com/office/powerpoint/2010/main" val="84544317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 noProof="0" dirty="0"/>
              <a:t>Insert title here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0855" y="6356350"/>
            <a:ext cx="4034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6" name="Picture 7"/>
          <p:cNvPicPr>
            <a:picLocks noChangeAspect="1"/>
          </p:cNvPicPr>
          <p:nvPr userDrawn="1"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421" y="4458755"/>
            <a:ext cx="6047002" cy="2399246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sz="quarter" idx="13" hasCustomPrompt="1"/>
          </p:nvPr>
        </p:nvSpPr>
        <p:spPr>
          <a:xfrm>
            <a:off x="457200" y="1814512"/>
            <a:ext cx="5476512" cy="2052000"/>
          </a:xfrm>
        </p:spPr>
        <p:txBody>
          <a:bodyPr/>
          <a:lstStyle>
            <a:lvl1pPr marL="288000" indent="-288000">
              <a:spcAft>
                <a:spcPts val="600"/>
              </a:spcAft>
              <a:defRPr sz="2000"/>
            </a:lvl1pPr>
            <a:lvl2pPr marL="540000" indent="-270000">
              <a:spcAft>
                <a:spcPts val="600"/>
              </a:spcAft>
              <a:defRPr sz="1800"/>
            </a:lvl2pPr>
            <a:lvl3pPr marL="720000" indent="-180000">
              <a:spcAft>
                <a:spcPts val="600"/>
              </a:spcAft>
              <a:defRPr sz="1600"/>
            </a:lvl3pPr>
            <a:lvl4pPr marL="900000" indent="-180000">
              <a:spcAft>
                <a:spcPts val="600"/>
              </a:spcAft>
              <a:defRPr sz="1400"/>
            </a:lvl4pPr>
            <a:lvl5pPr marL="1079500" indent="-180000">
              <a:spcAft>
                <a:spcPts val="600"/>
              </a:spcAft>
              <a:defRPr sz="1400"/>
            </a:lvl5pPr>
          </a:lstStyle>
          <a:p>
            <a:pPr lvl="0"/>
            <a:r>
              <a:rPr lang="en-CA" noProof="0" dirty="0"/>
              <a:t>Level 1</a:t>
            </a:r>
          </a:p>
          <a:p>
            <a:pPr lvl="1"/>
            <a:r>
              <a:rPr lang="en-CA" noProof="0" dirty="0"/>
              <a:t>Level 2</a:t>
            </a:r>
          </a:p>
          <a:p>
            <a:pPr lvl="2"/>
            <a:r>
              <a:rPr lang="en-CA" noProof="0" dirty="0"/>
              <a:t>Level 3</a:t>
            </a:r>
          </a:p>
          <a:p>
            <a:pPr lvl="3"/>
            <a:r>
              <a:rPr lang="en-CA" noProof="0" dirty="0"/>
              <a:t>Level 4</a:t>
            </a:r>
          </a:p>
          <a:p>
            <a:pPr lvl="4"/>
            <a:r>
              <a:rPr lang="en-CA" noProof="0" dirty="0"/>
              <a:t>Level 5</a:t>
            </a:r>
            <a:endParaRPr lang="fr-CA" dirty="0"/>
          </a:p>
        </p:txBody>
      </p:sp>
      <p:sp>
        <p:nvSpPr>
          <p:cNvPr id="15" name="Espace réservé du contenu 4"/>
          <p:cNvSpPr>
            <a:spLocks noGrp="1"/>
          </p:cNvSpPr>
          <p:nvPr>
            <p:ph sz="quarter" idx="14" hasCustomPrompt="1"/>
          </p:nvPr>
        </p:nvSpPr>
        <p:spPr>
          <a:xfrm>
            <a:off x="6254332" y="1814512"/>
            <a:ext cx="5476512" cy="2052000"/>
          </a:xfrm>
        </p:spPr>
        <p:txBody>
          <a:bodyPr/>
          <a:lstStyle>
            <a:lvl1pPr marL="288000" indent="-288000">
              <a:spcAft>
                <a:spcPts val="600"/>
              </a:spcAft>
              <a:defRPr sz="2000"/>
            </a:lvl1pPr>
            <a:lvl2pPr marL="540000" indent="-270000">
              <a:spcAft>
                <a:spcPts val="600"/>
              </a:spcAft>
              <a:defRPr sz="1800"/>
            </a:lvl2pPr>
            <a:lvl3pPr marL="720000" indent="-180000">
              <a:spcAft>
                <a:spcPts val="600"/>
              </a:spcAft>
              <a:defRPr sz="1600"/>
            </a:lvl3pPr>
            <a:lvl4pPr marL="900000" indent="-180000">
              <a:spcAft>
                <a:spcPts val="600"/>
              </a:spcAft>
              <a:defRPr sz="1400"/>
            </a:lvl4pPr>
            <a:lvl5pPr marL="1079500" indent="-180000">
              <a:spcAft>
                <a:spcPts val="600"/>
              </a:spcAft>
              <a:defRPr sz="1400"/>
            </a:lvl5pPr>
          </a:lstStyle>
          <a:p>
            <a:pPr lvl="0"/>
            <a:r>
              <a:rPr lang="en-CA" noProof="0" dirty="0"/>
              <a:t>Level 1</a:t>
            </a:r>
          </a:p>
          <a:p>
            <a:pPr lvl="1"/>
            <a:r>
              <a:rPr lang="en-CA" noProof="0" dirty="0"/>
              <a:t>Level 2</a:t>
            </a:r>
          </a:p>
          <a:p>
            <a:pPr lvl="2"/>
            <a:r>
              <a:rPr lang="en-CA" noProof="0" dirty="0"/>
              <a:t>Level 3</a:t>
            </a:r>
          </a:p>
          <a:p>
            <a:pPr lvl="3"/>
            <a:r>
              <a:rPr lang="en-CA" noProof="0" dirty="0"/>
              <a:t>Level 4</a:t>
            </a:r>
          </a:p>
          <a:p>
            <a:pPr lvl="4"/>
            <a:r>
              <a:rPr lang="en-CA" noProof="0" dirty="0"/>
              <a:t>Level 5</a:t>
            </a:r>
            <a:endParaRPr lang="fr-CA" dirty="0"/>
          </a:p>
        </p:txBody>
      </p:sp>
      <p:sp>
        <p:nvSpPr>
          <p:cNvPr id="16" name="Espace réservé du contenu 4"/>
          <p:cNvSpPr>
            <a:spLocks noGrp="1"/>
          </p:cNvSpPr>
          <p:nvPr>
            <p:ph sz="quarter" idx="15" hasCustomPrompt="1"/>
          </p:nvPr>
        </p:nvSpPr>
        <p:spPr>
          <a:xfrm>
            <a:off x="457200" y="3993200"/>
            <a:ext cx="5476512" cy="2052000"/>
          </a:xfrm>
        </p:spPr>
        <p:txBody>
          <a:bodyPr/>
          <a:lstStyle>
            <a:lvl1pPr marL="288000" indent="-288000">
              <a:spcAft>
                <a:spcPts val="600"/>
              </a:spcAft>
              <a:defRPr sz="2000"/>
            </a:lvl1pPr>
            <a:lvl2pPr marL="540000" indent="-270000">
              <a:spcAft>
                <a:spcPts val="600"/>
              </a:spcAft>
              <a:defRPr sz="1800"/>
            </a:lvl2pPr>
            <a:lvl3pPr marL="720000" indent="-180000">
              <a:spcAft>
                <a:spcPts val="600"/>
              </a:spcAft>
              <a:defRPr sz="1600"/>
            </a:lvl3pPr>
            <a:lvl4pPr marL="900000" indent="-180000">
              <a:spcAft>
                <a:spcPts val="600"/>
              </a:spcAft>
              <a:defRPr sz="1400"/>
            </a:lvl4pPr>
            <a:lvl5pPr marL="1079500" indent="-180000">
              <a:spcAft>
                <a:spcPts val="600"/>
              </a:spcAft>
              <a:defRPr sz="1400"/>
            </a:lvl5pPr>
          </a:lstStyle>
          <a:p>
            <a:pPr lvl="0"/>
            <a:r>
              <a:rPr lang="en-CA" noProof="0" dirty="0"/>
              <a:t>Level 1</a:t>
            </a:r>
          </a:p>
          <a:p>
            <a:pPr lvl="1"/>
            <a:r>
              <a:rPr lang="en-CA" noProof="0" dirty="0"/>
              <a:t>Level 2</a:t>
            </a:r>
          </a:p>
          <a:p>
            <a:pPr lvl="2"/>
            <a:r>
              <a:rPr lang="en-CA" noProof="0" dirty="0"/>
              <a:t>Level 3</a:t>
            </a:r>
          </a:p>
          <a:p>
            <a:pPr lvl="3"/>
            <a:r>
              <a:rPr lang="en-CA" noProof="0" dirty="0"/>
              <a:t>Level 4</a:t>
            </a:r>
          </a:p>
          <a:p>
            <a:pPr lvl="4"/>
            <a:r>
              <a:rPr lang="en-CA" noProof="0" dirty="0"/>
              <a:t>Level 5</a:t>
            </a:r>
            <a:endParaRPr lang="fr-CA" dirty="0"/>
          </a:p>
        </p:txBody>
      </p:sp>
      <p:sp>
        <p:nvSpPr>
          <p:cNvPr id="20" name="Espace réservé du contenu 4"/>
          <p:cNvSpPr>
            <a:spLocks noGrp="1"/>
          </p:cNvSpPr>
          <p:nvPr>
            <p:ph sz="quarter" idx="16" hasCustomPrompt="1"/>
          </p:nvPr>
        </p:nvSpPr>
        <p:spPr>
          <a:xfrm>
            <a:off x="6254332" y="3993200"/>
            <a:ext cx="5476512" cy="2052000"/>
          </a:xfrm>
        </p:spPr>
        <p:txBody>
          <a:bodyPr/>
          <a:lstStyle>
            <a:lvl1pPr marL="288000" indent="-288000">
              <a:spcAft>
                <a:spcPts val="600"/>
              </a:spcAft>
              <a:defRPr sz="2000"/>
            </a:lvl1pPr>
            <a:lvl2pPr marL="540000" indent="-270000">
              <a:spcAft>
                <a:spcPts val="600"/>
              </a:spcAft>
              <a:defRPr sz="1800"/>
            </a:lvl2pPr>
            <a:lvl3pPr marL="720000" indent="-180000">
              <a:spcAft>
                <a:spcPts val="600"/>
              </a:spcAft>
              <a:defRPr sz="1600"/>
            </a:lvl3pPr>
            <a:lvl4pPr marL="900000" indent="-180000">
              <a:spcAft>
                <a:spcPts val="600"/>
              </a:spcAft>
              <a:defRPr sz="1400"/>
            </a:lvl4pPr>
            <a:lvl5pPr marL="1079500" indent="-180000">
              <a:spcAft>
                <a:spcPts val="600"/>
              </a:spcAft>
              <a:defRPr sz="1400"/>
            </a:lvl5pPr>
          </a:lstStyle>
          <a:p>
            <a:pPr lvl="0"/>
            <a:r>
              <a:rPr lang="en-CA" noProof="0" dirty="0"/>
              <a:t>Level 1</a:t>
            </a:r>
          </a:p>
          <a:p>
            <a:pPr lvl="1"/>
            <a:r>
              <a:rPr lang="en-CA" noProof="0" dirty="0"/>
              <a:t>Level 2</a:t>
            </a:r>
          </a:p>
          <a:p>
            <a:pPr lvl="2"/>
            <a:r>
              <a:rPr lang="en-CA" noProof="0" dirty="0"/>
              <a:t>Level 3</a:t>
            </a:r>
          </a:p>
          <a:p>
            <a:pPr lvl="3"/>
            <a:r>
              <a:rPr lang="en-CA" noProof="0" dirty="0"/>
              <a:t>Level 4</a:t>
            </a:r>
          </a:p>
          <a:p>
            <a:pPr lvl="4"/>
            <a:r>
              <a:rPr lang="en-CA" noProof="0" dirty="0"/>
              <a:t>Level 5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0539159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4" orient="horz" pos="250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s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 noProof="0" dirty="0"/>
              <a:t>Insert title here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0855" y="6356350"/>
            <a:ext cx="4034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6" name="Picture 7"/>
          <p:cNvPicPr>
            <a:picLocks noChangeAspect="1"/>
          </p:cNvPicPr>
          <p:nvPr userDrawn="1"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421" y="4458755"/>
            <a:ext cx="6047002" cy="2399246"/>
          </a:xfrm>
          <a:prstGeom prst="rect">
            <a:avLst/>
          </a:prstGeom>
        </p:spPr>
      </p:pic>
      <p:sp>
        <p:nvSpPr>
          <p:cNvPr id="5" name="Espace réservé du contenu 4"/>
          <p:cNvSpPr>
            <a:spLocks noGrp="1"/>
          </p:cNvSpPr>
          <p:nvPr>
            <p:ph sz="quarter" idx="13" hasCustomPrompt="1"/>
          </p:nvPr>
        </p:nvSpPr>
        <p:spPr>
          <a:xfrm>
            <a:off x="457200" y="1814512"/>
            <a:ext cx="5476512" cy="2052000"/>
          </a:xfrm>
        </p:spPr>
        <p:txBody>
          <a:bodyPr/>
          <a:lstStyle>
            <a:lvl1pPr marL="288000" indent="-288000">
              <a:spcAft>
                <a:spcPts val="600"/>
              </a:spcAft>
              <a:defRPr sz="2000"/>
            </a:lvl1pPr>
            <a:lvl2pPr marL="540000" indent="-270000">
              <a:spcAft>
                <a:spcPts val="600"/>
              </a:spcAft>
              <a:defRPr sz="1800"/>
            </a:lvl2pPr>
            <a:lvl3pPr marL="720000" indent="-180000">
              <a:spcAft>
                <a:spcPts val="600"/>
              </a:spcAft>
              <a:defRPr sz="1600"/>
            </a:lvl3pPr>
            <a:lvl4pPr marL="900000" indent="-180000">
              <a:spcAft>
                <a:spcPts val="600"/>
              </a:spcAft>
              <a:defRPr sz="1400"/>
            </a:lvl4pPr>
            <a:lvl5pPr marL="1079500" indent="-180000">
              <a:spcAft>
                <a:spcPts val="600"/>
              </a:spcAft>
              <a:defRPr sz="1400"/>
            </a:lvl5pPr>
          </a:lstStyle>
          <a:p>
            <a:pPr lvl="0"/>
            <a:r>
              <a:rPr lang="en-CA" noProof="0" dirty="0"/>
              <a:t>Level 1</a:t>
            </a:r>
          </a:p>
          <a:p>
            <a:pPr lvl="1"/>
            <a:r>
              <a:rPr lang="en-CA" noProof="0" dirty="0"/>
              <a:t>Level 2</a:t>
            </a:r>
          </a:p>
          <a:p>
            <a:pPr lvl="2"/>
            <a:r>
              <a:rPr lang="en-CA" noProof="0" dirty="0"/>
              <a:t>Level 3</a:t>
            </a:r>
          </a:p>
          <a:p>
            <a:pPr lvl="3"/>
            <a:r>
              <a:rPr lang="en-CA" noProof="0" dirty="0"/>
              <a:t>Level 4</a:t>
            </a:r>
          </a:p>
          <a:p>
            <a:pPr lvl="4"/>
            <a:r>
              <a:rPr lang="en-CA" noProof="0" dirty="0"/>
              <a:t>Level 5</a:t>
            </a:r>
            <a:endParaRPr lang="fr-CA" dirty="0"/>
          </a:p>
        </p:txBody>
      </p:sp>
      <p:sp>
        <p:nvSpPr>
          <p:cNvPr id="15" name="Espace réservé du contenu 4"/>
          <p:cNvSpPr>
            <a:spLocks noGrp="1"/>
          </p:cNvSpPr>
          <p:nvPr>
            <p:ph sz="quarter" idx="14" hasCustomPrompt="1"/>
          </p:nvPr>
        </p:nvSpPr>
        <p:spPr>
          <a:xfrm>
            <a:off x="6254332" y="1814512"/>
            <a:ext cx="5476512" cy="2052000"/>
          </a:xfrm>
        </p:spPr>
        <p:txBody>
          <a:bodyPr/>
          <a:lstStyle>
            <a:lvl1pPr marL="288000" indent="-288000">
              <a:spcAft>
                <a:spcPts val="600"/>
              </a:spcAft>
              <a:defRPr sz="2000"/>
            </a:lvl1pPr>
            <a:lvl2pPr marL="540000" indent="-270000">
              <a:spcAft>
                <a:spcPts val="600"/>
              </a:spcAft>
              <a:defRPr sz="1800"/>
            </a:lvl2pPr>
            <a:lvl3pPr marL="720000" indent="-180000">
              <a:spcAft>
                <a:spcPts val="600"/>
              </a:spcAft>
              <a:defRPr sz="1600"/>
            </a:lvl3pPr>
            <a:lvl4pPr marL="900000" indent="-180000">
              <a:spcAft>
                <a:spcPts val="600"/>
              </a:spcAft>
              <a:defRPr sz="1400"/>
            </a:lvl4pPr>
            <a:lvl5pPr marL="1079500" indent="-180000">
              <a:spcAft>
                <a:spcPts val="600"/>
              </a:spcAft>
              <a:defRPr sz="1400"/>
            </a:lvl5pPr>
          </a:lstStyle>
          <a:p>
            <a:pPr lvl="0"/>
            <a:r>
              <a:rPr lang="en-CA" noProof="0" dirty="0"/>
              <a:t>Level 1</a:t>
            </a:r>
          </a:p>
          <a:p>
            <a:pPr lvl="1"/>
            <a:r>
              <a:rPr lang="en-CA" noProof="0" dirty="0"/>
              <a:t>Level 2</a:t>
            </a:r>
          </a:p>
          <a:p>
            <a:pPr lvl="2"/>
            <a:r>
              <a:rPr lang="en-CA" noProof="0" dirty="0"/>
              <a:t>Level 3</a:t>
            </a:r>
          </a:p>
          <a:p>
            <a:pPr lvl="3"/>
            <a:r>
              <a:rPr lang="en-CA" noProof="0" dirty="0"/>
              <a:t>Level 4</a:t>
            </a:r>
          </a:p>
          <a:p>
            <a:pPr lvl="4"/>
            <a:r>
              <a:rPr lang="en-CA" noProof="0" dirty="0"/>
              <a:t>Level 5</a:t>
            </a:r>
            <a:endParaRPr lang="fr-CA" dirty="0"/>
          </a:p>
        </p:txBody>
      </p:sp>
      <p:sp>
        <p:nvSpPr>
          <p:cNvPr id="16" name="Espace réservé du contenu 4"/>
          <p:cNvSpPr>
            <a:spLocks noGrp="1"/>
          </p:cNvSpPr>
          <p:nvPr>
            <p:ph sz="quarter" idx="15" hasCustomPrompt="1"/>
          </p:nvPr>
        </p:nvSpPr>
        <p:spPr>
          <a:xfrm>
            <a:off x="457200" y="3993200"/>
            <a:ext cx="5476512" cy="2052000"/>
          </a:xfrm>
        </p:spPr>
        <p:txBody>
          <a:bodyPr/>
          <a:lstStyle>
            <a:lvl1pPr marL="288000" indent="-288000">
              <a:spcAft>
                <a:spcPts val="600"/>
              </a:spcAft>
              <a:defRPr sz="2000"/>
            </a:lvl1pPr>
            <a:lvl2pPr marL="540000" indent="-270000">
              <a:spcAft>
                <a:spcPts val="600"/>
              </a:spcAft>
              <a:defRPr sz="1800"/>
            </a:lvl2pPr>
            <a:lvl3pPr marL="720000" indent="-180000">
              <a:spcAft>
                <a:spcPts val="600"/>
              </a:spcAft>
              <a:defRPr sz="1600"/>
            </a:lvl3pPr>
            <a:lvl4pPr marL="900000" indent="-180000">
              <a:spcAft>
                <a:spcPts val="600"/>
              </a:spcAft>
              <a:defRPr sz="1400"/>
            </a:lvl4pPr>
            <a:lvl5pPr marL="1079500" indent="-180000">
              <a:spcAft>
                <a:spcPts val="600"/>
              </a:spcAft>
              <a:defRPr sz="1400"/>
            </a:lvl5pPr>
          </a:lstStyle>
          <a:p>
            <a:pPr lvl="0"/>
            <a:r>
              <a:rPr lang="en-CA" noProof="0" dirty="0"/>
              <a:t>Level 1</a:t>
            </a:r>
          </a:p>
          <a:p>
            <a:pPr lvl="1"/>
            <a:r>
              <a:rPr lang="en-CA" noProof="0" dirty="0"/>
              <a:t>Level 2</a:t>
            </a:r>
          </a:p>
          <a:p>
            <a:pPr lvl="2"/>
            <a:r>
              <a:rPr lang="en-CA" noProof="0" dirty="0"/>
              <a:t>Level 3</a:t>
            </a:r>
          </a:p>
          <a:p>
            <a:pPr lvl="3"/>
            <a:r>
              <a:rPr lang="en-CA" noProof="0" dirty="0"/>
              <a:t>Level 4</a:t>
            </a:r>
          </a:p>
          <a:p>
            <a:pPr lvl="4"/>
            <a:r>
              <a:rPr lang="en-CA" noProof="0" dirty="0"/>
              <a:t>Level 5</a:t>
            </a:r>
            <a:endParaRPr lang="fr-CA" dirty="0"/>
          </a:p>
        </p:txBody>
      </p:sp>
      <p:sp>
        <p:nvSpPr>
          <p:cNvPr id="20" name="Espace réservé du contenu 4"/>
          <p:cNvSpPr>
            <a:spLocks noGrp="1"/>
          </p:cNvSpPr>
          <p:nvPr>
            <p:ph sz="quarter" idx="16" hasCustomPrompt="1"/>
          </p:nvPr>
        </p:nvSpPr>
        <p:spPr>
          <a:xfrm>
            <a:off x="6254332" y="3993200"/>
            <a:ext cx="5476512" cy="2052000"/>
          </a:xfrm>
        </p:spPr>
        <p:txBody>
          <a:bodyPr/>
          <a:lstStyle>
            <a:lvl1pPr marL="288000" indent="-288000">
              <a:spcAft>
                <a:spcPts val="600"/>
              </a:spcAft>
              <a:defRPr sz="2000"/>
            </a:lvl1pPr>
            <a:lvl2pPr marL="540000" indent="-270000">
              <a:spcAft>
                <a:spcPts val="600"/>
              </a:spcAft>
              <a:defRPr sz="1800"/>
            </a:lvl2pPr>
            <a:lvl3pPr marL="720000" indent="-180000">
              <a:spcAft>
                <a:spcPts val="600"/>
              </a:spcAft>
              <a:defRPr sz="1600"/>
            </a:lvl3pPr>
            <a:lvl4pPr marL="900000" indent="-180000">
              <a:spcAft>
                <a:spcPts val="600"/>
              </a:spcAft>
              <a:defRPr sz="1400"/>
            </a:lvl4pPr>
            <a:lvl5pPr marL="1079500" indent="-180000">
              <a:spcAft>
                <a:spcPts val="600"/>
              </a:spcAft>
              <a:defRPr sz="1400"/>
            </a:lvl5pPr>
          </a:lstStyle>
          <a:p>
            <a:pPr lvl="0"/>
            <a:r>
              <a:rPr lang="en-CA" noProof="0" dirty="0"/>
              <a:t>Level 1</a:t>
            </a:r>
          </a:p>
          <a:p>
            <a:pPr lvl="1"/>
            <a:r>
              <a:rPr lang="en-CA" noProof="0" dirty="0"/>
              <a:t>Level 2</a:t>
            </a:r>
          </a:p>
          <a:p>
            <a:pPr lvl="2"/>
            <a:r>
              <a:rPr lang="en-CA" noProof="0" dirty="0"/>
              <a:t>Level 3</a:t>
            </a:r>
          </a:p>
          <a:p>
            <a:pPr lvl="3"/>
            <a:r>
              <a:rPr lang="en-CA" noProof="0" dirty="0"/>
              <a:t>Level 4</a:t>
            </a:r>
          </a:p>
          <a:p>
            <a:pPr lvl="4"/>
            <a:r>
              <a:rPr lang="en-CA" noProof="0" dirty="0"/>
              <a:t>Level 5</a:t>
            </a:r>
            <a:endParaRPr lang="fr-CA" dirty="0"/>
          </a:p>
        </p:txBody>
      </p:sp>
      <p:sp>
        <p:nvSpPr>
          <p:cNvPr id="10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432000" y="720000"/>
            <a:ext cx="11306175" cy="40011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26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000" indent="0">
              <a:buFontTx/>
              <a:buNone/>
              <a:defRPr/>
            </a:lvl2pPr>
            <a:lvl3pPr marL="756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pPr lvl="0"/>
            <a:r>
              <a:rPr lang="en-CA" noProof="0" dirty="0"/>
              <a:t>Insert subtitle</a:t>
            </a:r>
          </a:p>
        </p:txBody>
      </p:sp>
    </p:spTree>
    <p:extLst>
      <p:ext uri="{BB962C8B-B14F-4D97-AF65-F5344CB8AC3E}">
        <p14:creationId xmlns:p14="http://schemas.microsoft.com/office/powerpoint/2010/main" val="2956266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523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ntents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/>
          <p:cNvPicPr>
            <a:picLocks noChangeAspect="1"/>
          </p:cNvPicPr>
          <p:nvPr userDrawn="1"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421" y="4458755"/>
            <a:ext cx="6047002" cy="239924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 noProof="0" dirty="0"/>
              <a:t>Insert title here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Espace réservé du contenu 4"/>
          <p:cNvSpPr>
            <a:spLocks noGrp="1"/>
          </p:cNvSpPr>
          <p:nvPr>
            <p:ph sz="quarter" idx="13" hasCustomPrompt="1"/>
          </p:nvPr>
        </p:nvSpPr>
        <p:spPr>
          <a:xfrm>
            <a:off x="457506" y="1821415"/>
            <a:ext cx="3672000" cy="2052000"/>
          </a:xfrm>
        </p:spPr>
        <p:txBody>
          <a:bodyPr/>
          <a:lstStyle>
            <a:lvl1pPr marL="288000" indent="-288000">
              <a:spcAft>
                <a:spcPts val="600"/>
              </a:spcAft>
              <a:defRPr sz="1800"/>
            </a:lvl1pPr>
            <a:lvl2pPr marL="540000" indent="-270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 dirty="0"/>
              <a:t>Level 1</a:t>
            </a:r>
          </a:p>
          <a:p>
            <a:pPr lvl="1"/>
            <a:r>
              <a:rPr lang="en-CA" noProof="0" dirty="0"/>
              <a:t>Level 2</a:t>
            </a:r>
          </a:p>
          <a:p>
            <a:pPr lvl="2"/>
            <a:r>
              <a:rPr lang="en-CA" noProof="0" dirty="0"/>
              <a:t>Level 3</a:t>
            </a:r>
          </a:p>
          <a:p>
            <a:pPr lvl="3"/>
            <a:r>
              <a:rPr lang="en-CA" noProof="0" dirty="0"/>
              <a:t>Level 4</a:t>
            </a:r>
          </a:p>
          <a:p>
            <a:pPr lvl="4"/>
            <a:r>
              <a:rPr lang="en-CA" noProof="0" dirty="0"/>
              <a:t>Level 5</a:t>
            </a:r>
            <a:endParaRPr lang="fr-CA" dirty="0"/>
          </a:p>
        </p:txBody>
      </p:sp>
      <p:sp>
        <p:nvSpPr>
          <p:cNvPr id="11" name="Espace réservé du contenu 4"/>
          <p:cNvSpPr>
            <a:spLocks noGrp="1"/>
          </p:cNvSpPr>
          <p:nvPr>
            <p:ph sz="quarter" idx="14" hasCustomPrompt="1"/>
          </p:nvPr>
        </p:nvSpPr>
        <p:spPr>
          <a:xfrm>
            <a:off x="4264375" y="1821415"/>
            <a:ext cx="3672000" cy="2052000"/>
          </a:xfrm>
        </p:spPr>
        <p:txBody>
          <a:bodyPr/>
          <a:lstStyle>
            <a:lvl1pPr marL="288000" indent="-288000">
              <a:spcAft>
                <a:spcPts val="600"/>
              </a:spcAft>
              <a:defRPr sz="1800"/>
            </a:lvl1pPr>
            <a:lvl2pPr marL="540000" indent="-270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 dirty="0"/>
              <a:t>Level 1</a:t>
            </a:r>
          </a:p>
          <a:p>
            <a:pPr lvl="1"/>
            <a:r>
              <a:rPr lang="en-CA" noProof="0" dirty="0"/>
              <a:t>Level 2</a:t>
            </a:r>
          </a:p>
          <a:p>
            <a:pPr lvl="2"/>
            <a:r>
              <a:rPr lang="en-CA" noProof="0" dirty="0"/>
              <a:t>Level 3</a:t>
            </a:r>
          </a:p>
          <a:p>
            <a:pPr lvl="3"/>
            <a:r>
              <a:rPr lang="en-CA" noProof="0" dirty="0"/>
              <a:t>Level 4</a:t>
            </a:r>
          </a:p>
          <a:p>
            <a:pPr lvl="4"/>
            <a:r>
              <a:rPr lang="en-CA" noProof="0" dirty="0"/>
              <a:t>Level 5</a:t>
            </a:r>
            <a:endParaRPr lang="fr-CA" dirty="0"/>
          </a:p>
        </p:txBody>
      </p:sp>
      <p:sp>
        <p:nvSpPr>
          <p:cNvPr id="12" name="Espace réservé du contenu 4"/>
          <p:cNvSpPr>
            <a:spLocks noGrp="1"/>
          </p:cNvSpPr>
          <p:nvPr>
            <p:ph sz="quarter" idx="15" hasCustomPrompt="1"/>
          </p:nvPr>
        </p:nvSpPr>
        <p:spPr>
          <a:xfrm>
            <a:off x="8069942" y="1821415"/>
            <a:ext cx="3672000" cy="2052000"/>
          </a:xfrm>
        </p:spPr>
        <p:txBody>
          <a:bodyPr/>
          <a:lstStyle>
            <a:lvl1pPr marL="288000" indent="-288000">
              <a:spcAft>
                <a:spcPts val="600"/>
              </a:spcAft>
              <a:defRPr sz="1800"/>
            </a:lvl1pPr>
            <a:lvl2pPr marL="540000" indent="-270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 dirty="0"/>
              <a:t>Level 1</a:t>
            </a:r>
          </a:p>
          <a:p>
            <a:pPr lvl="1"/>
            <a:r>
              <a:rPr lang="en-CA" noProof="0" dirty="0"/>
              <a:t>Level 2</a:t>
            </a:r>
          </a:p>
          <a:p>
            <a:pPr lvl="2"/>
            <a:r>
              <a:rPr lang="en-CA" noProof="0" dirty="0"/>
              <a:t>Level 3</a:t>
            </a:r>
          </a:p>
          <a:p>
            <a:pPr lvl="3"/>
            <a:r>
              <a:rPr lang="en-CA" noProof="0" dirty="0"/>
              <a:t>Level 4</a:t>
            </a:r>
          </a:p>
          <a:p>
            <a:pPr lvl="4"/>
            <a:r>
              <a:rPr lang="en-CA" noProof="0" dirty="0"/>
              <a:t>Level 5</a:t>
            </a:r>
            <a:endParaRPr lang="fr-CA" dirty="0"/>
          </a:p>
        </p:txBody>
      </p:sp>
      <p:sp>
        <p:nvSpPr>
          <p:cNvPr id="13" name="Espace réservé du contenu 4"/>
          <p:cNvSpPr>
            <a:spLocks noGrp="1"/>
          </p:cNvSpPr>
          <p:nvPr>
            <p:ph sz="quarter" idx="16" hasCustomPrompt="1"/>
          </p:nvPr>
        </p:nvSpPr>
        <p:spPr>
          <a:xfrm>
            <a:off x="457506" y="3997859"/>
            <a:ext cx="3672000" cy="2052000"/>
          </a:xfrm>
        </p:spPr>
        <p:txBody>
          <a:bodyPr/>
          <a:lstStyle>
            <a:lvl1pPr marL="288000" indent="-288000">
              <a:spcAft>
                <a:spcPts val="600"/>
              </a:spcAft>
              <a:defRPr sz="1800"/>
            </a:lvl1pPr>
            <a:lvl2pPr marL="540000" indent="-270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 dirty="0"/>
              <a:t>Level 1</a:t>
            </a:r>
          </a:p>
          <a:p>
            <a:pPr lvl="1"/>
            <a:r>
              <a:rPr lang="en-CA" noProof="0" dirty="0"/>
              <a:t>Level 2</a:t>
            </a:r>
          </a:p>
          <a:p>
            <a:pPr lvl="2"/>
            <a:r>
              <a:rPr lang="en-CA" noProof="0" dirty="0"/>
              <a:t>Level 3</a:t>
            </a:r>
          </a:p>
          <a:p>
            <a:pPr lvl="3"/>
            <a:r>
              <a:rPr lang="en-CA" noProof="0" dirty="0"/>
              <a:t>Level 4</a:t>
            </a:r>
          </a:p>
          <a:p>
            <a:pPr lvl="4"/>
            <a:r>
              <a:rPr lang="en-CA" noProof="0" dirty="0"/>
              <a:t>Level 5</a:t>
            </a:r>
            <a:endParaRPr lang="fr-CA" dirty="0"/>
          </a:p>
        </p:txBody>
      </p:sp>
      <p:sp>
        <p:nvSpPr>
          <p:cNvPr id="14" name="Espace réservé du contenu 4"/>
          <p:cNvSpPr>
            <a:spLocks noGrp="1"/>
          </p:cNvSpPr>
          <p:nvPr>
            <p:ph sz="quarter" idx="17" hasCustomPrompt="1"/>
          </p:nvPr>
        </p:nvSpPr>
        <p:spPr>
          <a:xfrm>
            <a:off x="4264375" y="3997859"/>
            <a:ext cx="3672000" cy="2052000"/>
          </a:xfrm>
        </p:spPr>
        <p:txBody>
          <a:bodyPr/>
          <a:lstStyle>
            <a:lvl1pPr marL="288000" indent="-288000">
              <a:spcAft>
                <a:spcPts val="600"/>
              </a:spcAft>
              <a:defRPr sz="1800"/>
            </a:lvl1pPr>
            <a:lvl2pPr marL="540000" indent="-270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 dirty="0"/>
              <a:t>Level 1</a:t>
            </a:r>
          </a:p>
          <a:p>
            <a:pPr lvl="1"/>
            <a:r>
              <a:rPr lang="en-CA" noProof="0" dirty="0"/>
              <a:t>Level 2</a:t>
            </a:r>
          </a:p>
          <a:p>
            <a:pPr lvl="2"/>
            <a:r>
              <a:rPr lang="en-CA" noProof="0" dirty="0"/>
              <a:t>Level 3</a:t>
            </a:r>
          </a:p>
          <a:p>
            <a:pPr lvl="3"/>
            <a:r>
              <a:rPr lang="en-CA" noProof="0" dirty="0"/>
              <a:t>Level 4</a:t>
            </a:r>
          </a:p>
          <a:p>
            <a:pPr lvl="4"/>
            <a:r>
              <a:rPr lang="en-CA" noProof="0" dirty="0"/>
              <a:t>Level 5</a:t>
            </a:r>
            <a:endParaRPr lang="fr-CA" dirty="0"/>
          </a:p>
        </p:txBody>
      </p:sp>
      <p:sp>
        <p:nvSpPr>
          <p:cNvPr id="15" name="Espace réservé du contenu 4"/>
          <p:cNvSpPr>
            <a:spLocks noGrp="1"/>
          </p:cNvSpPr>
          <p:nvPr>
            <p:ph sz="quarter" idx="18" hasCustomPrompt="1"/>
          </p:nvPr>
        </p:nvSpPr>
        <p:spPr>
          <a:xfrm>
            <a:off x="8069942" y="3997859"/>
            <a:ext cx="3672000" cy="2052000"/>
          </a:xfrm>
        </p:spPr>
        <p:txBody>
          <a:bodyPr/>
          <a:lstStyle>
            <a:lvl1pPr marL="288000" indent="-288000">
              <a:spcAft>
                <a:spcPts val="600"/>
              </a:spcAft>
              <a:defRPr sz="1800"/>
            </a:lvl1pPr>
            <a:lvl2pPr marL="540000" indent="-270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 dirty="0"/>
              <a:t>Level 1</a:t>
            </a:r>
          </a:p>
          <a:p>
            <a:pPr lvl="1"/>
            <a:r>
              <a:rPr lang="en-CA" noProof="0" dirty="0"/>
              <a:t>Level 2</a:t>
            </a:r>
          </a:p>
          <a:p>
            <a:pPr lvl="2"/>
            <a:r>
              <a:rPr lang="en-CA" noProof="0" dirty="0"/>
              <a:t>Level 3</a:t>
            </a:r>
          </a:p>
          <a:p>
            <a:pPr lvl="3"/>
            <a:r>
              <a:rPr lang="en-CA" noProof="0" dirty="0"/>
              <a:t>Level 4</a:t>
            </a:r>
          </a:p>
          <a:p>
            <a:pPr lvl="4"/>
            <a:r>
              <a:rPr lang="en-CA" noProof="0" dirty="0"/>
              <a:t>Level 5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49393508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ntents A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/>
          <p:cNvPicPr>
            <a:picLocks noChangeAspect="1"/>
          </p:cNvPicPr>
          <p:nvPr userDrawn="1"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421" y="4458755"/>
            <a:ext cx="6047002" cy="239924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 noProof="0" dirty="0"/>
              <a:t>Insert title here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Espace réservé du contenu 4"/>
          <p:cNvSpPr>
            <a:spLocks noGrp="1"/>
          </p:cNvSpPr>
          <p:nvPr>
            <p:ph sz="quarter" idx="13" hasCustomPrompt="1"/>
          </p:nvPr>
        </p:nvSpPr>
        <p:spPr>
          <a:xfrm>
            <a:off x="457506" y="1821415"/>
            <a:ext cx="3672000" cy="2052000"/>
          </a:xfrm>
        </p:spPr>
        <p:txBody>
          <a:bodyPr/>
          <a:lstStyle>
            <a:lvl1pPr marL="288000" indent="-288000">
              <a:spcAft>
                <a:spcPts val="600"/>
              </a:spcAft>
              <a:defRPr sz="1800"/>
            </a:lvl1pPr>
            <a:lvl2pPr marL="540000" indent="-270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 dirty="0"/>
              <a:t>Level 1</a:t>
            </a:r>
          </a:p>
          <a:p>
            <a:pPr lvl="1"/>
            <a:r>
              <a:rPr lang="en-CA" noProof="0" dirty="0"/>
              <a:t>Level 2</a:t>
            </a:r>
          </a:p>
          <a:p>
            <a:pPr lvl="2"/>
            <a:r>
              <a:rPr lang="en-CA" noProof="0" dirty="0"/>
              <a:t>Level 3</a:t>
            </a:r>
          </a:p>
          <a:p>
            <a:pPr lvl="3"/>
            <a:r>
              <a:rPr lang="en-CA" noProof="0" dirty="0"/>
              <a:t>Level 4</a:t>
            </a:r>
          </a:p>
          <a:p>
            <a:pPr lvl="4"/>
            <a:r>
              <a:rPr lang="en-CA" noProof="0" dirty="0"/>
              <a:t>Level 5</a:t>
            </a:r>
            <a:endParaRPr lang="fr-CA" dirty="0"/>
          </a:p>
        </p:txBody>
      </p:sp>
      <p:sp>
        <p:nvSpPr>
          <p:cNvPr id="11" name="Espace réservé du contenu 4"/>
          <p:cNvSpPr>
            <a:spLocks noGrp="1"/>
          </p:cNvSpPr>
          <p:nvPr>
            <p:ph sz="quarter" idx="14" hasCustomPrompt="1"/>
          </p:nvPr>
        </p:nvSpPr>
        <p:spPr>
          <a:xfrm>
            <a:off x="4264375" y="1821415"/>
            <a:ext cx="3672000" cy="2052000"/>
          </a:xfrm>
        </p:spPr>
        <p:txBody>
          <a:bodyPr/>
          <a:lstStyle>
            <a:lvl1pPr marL="288000" indent="-288000">
              <a:spcAft>
                <a:spcPts val="600"/>
              </a:spcAft>
              <a:defRPr sz="1800"/>
            </a:lvl1pPr>
            <a:lvl2pPr marL="540000" indent="-270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 dirty="0"/>
              <a:t>Level 1</a:t>
            </a:r>
          </a:p>
          <a:p>
            <a:pPr lvl="1"/>
            <a:r>
              <a:rPr lang="en-CA" noProof="0" dirty="0"/>
              <a:t>Level 2</a:t>
            </a:r>
          </a:p>
          <a:p>
            <a:pPr lvl="2"/>
            <a:r>
              <a:rPr lang="en-CA" noProof="0" dirty="0"/>
              <a:t>Level 3</a:t>
            </a:r>
          </a:p>
          <a:p>
            <a:pPr lvl="3"/>
            <a:r>
              <a:rPr lang="en-CA" noProof="0" dirty="0"/>
              <a:t>Level 4</a:t>
            </a:r>
          </a:p>
          <a:p>
            <a:pPr lvl="4"/>
            <a:r>
              <a:rPr lang="en-CA" noProof="0" dirty="0"/>
              <a:t>Level 5</a:t>
            </a:r>
            <a:endParaRPr lang="fr-CA" dirty="0"/>
          </a:p>
        </p:txBody>
      </p:sp>
      <p:sp>
        <p:nvSpPr>
          <p:cNvPr id="12" name="Espace réservé du contenu 4"/>
          <p:cNvSpPr>
            <a:spLocks noGrp="1"/>
          </p:cNvSpPr>
          <p:nvPr>
            <p:ph sz="quarter" idx="15" hasCustomPrompt="1"/>
          </p:nvPr>
        </p:nvSpPr>
        <p:spPr>
          <a:xfrm>
            <a:off x="8069942" y="1821415"/>
            <a:ext cx="3672000" cy="2052000"/>
          </a:xfrm>
        </p:spPr>
        <p:txBody>
          <a:bodyPr/>
          <a:lstStyle>
            <a:lvl1pPr marL="288000" indent="-288000">
              <a:spcAft>
                <a:spcPts val="600"/>
              </a:spcAft>
              <a:defRPr sz="1800"/>
            </a:lvl1pPr>
            <a:lvl2pPr marL="540000" indent="-270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 dirty="0"/>
              <a:t>Level 1</a:t>
            </a:r>
          </a:p>
          <a:p>
            <a:pPr lvl="1"/>
            <a:r>
              <a:rPr lang="en-CA" noProof="0" dirty="0"/>
              <a:t>Level 2</a:t>
            </a:r>
          </a:p>
          <a:p>
            <a:pPr lvl="2"/>
            <a:r>
              <a:rPr lang="en-CA" noProof="0" dirty="0"/>
              <a:t>Level 3</a:t>
            </a:r>
          </a:p>
          <a:p>
            <a:pPr lvl="3"/>
            <a:r>
              <a:rPr lang="en-CA" noProof="0" dirty="0"/>
              <a:t>Level 4</a:t>
            </a:r>
          </a:p>
          <a:p>
            <a:pPr lvl="4"/>
            <a:r>
              <a:rPr lang="en-CA" noProof="0" dirty="0"/>
              <a:t>Level 5</a:t>
            </a:r>
            <a:endParaRPr lang="fr-CA" dirty="0"/>
          </a:p>
        </p:txBody>
      </p:sp>
      <p:sp>
        <p:nvSpPr>
          <p:cNvPr id="13" name="Espace réservé du contenu 4"/>
          <p:cNvSpPr>
            <a:spLocks noGrp="1"/>
          </p:cNvSpPr>
          <p:nvPr>
            <p:ph sz="quarter" idx="16" hasCustomPrompt="1"/>
          </p:nvPr>
        </p:nvSpPr>
        <p:spPr>
          <a:xfrm>
            <a:off x="457506" y="3997859"/>
            <a:ext cx="3672000" cy="2052000"/>
          </a:xfrm>
        </p:spPr>
        <p:txBody>
          <a:bodyPr/>
          <a:lstStyle>
            <a:lvl1pPr marL="288000" indent="-288000">
              <a:spcAft>
                <a:spcPts val="600"/>
              </a:spcAft>
              <a:defRPr sz="1800"/>
            </a:lvl1pPr>
            <a:lvl2pPr marL="540000" indent="-270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 dirty="0"/>
              <a:t>Level 1</a:t>
            </a:r>
          </a:p>
          <a:p>
            <a:pPr lvl="1"/>
            <a:r>
              <a:rPr lang="en-CA" noProof="0" dirty="0"/>
              <a:t>Level 2</a:t>
            </a:r>
          </a:p>
          <a:p>
            <a:pPr lvl="2"/>
            <a:r>
              <a:rPr lang="en-CA" noProof="0" dirty="0"/>
              <a:t>Level 3</a:t>
            </a:r>
          </a:p>
          <a:p>
            <a:pPr lvl="3"/>
            <a:r>
              <a:rPr lang="en-CA" noProof="0" dirty="0"/>
              <a:t>Level 4</a:t>
            </a:r>
          </a:p>
          <a:p>
            <a:pPr lvl="4"/>
            <a:r>
              <a:rPr lang="en-CA" noProof="0" dirty="0"/>
              <a:t>Level 5</a:t>
            </a:r>
            <a:endParaRPr lang="fr-CA" dirty="0"/>
          </a:p>
        </p:txBody>
      </p:sp>
      <p:sp>
        <p:nvSpPr>
          <p:cNvPr id="14" name="Espace réservé du contenu 4"/>
          <p:cNvSpPr>
            <a:spLocks noGrp="1"/>
          </p:cNvSpPr>
          <p:nvPr>
            <p:ph sz="quarter" idx="17" hasCustomPrompt="1"/>
          </p:nvPr>
        </p:nvSpPr>
        <p:spPr>
          <a:xfrm>
            <a:off x="4264375" y="3997859"/>
            <a:ext cx="3672000" cy="2052000"/>
          </a:xfrm>
        </p:spPr>
        <p:txBody>
          <a:bodyPr/>
          <a:lstStyle>
            <a:lvl1pPr marL="288000" indent="-288000">
              <a:spcAft>
                <a:spcPts val="600"/>
              </a:spcAft>
              <a:defRPr sz="1800"/>
            </a:lvl1pPr>
            <a:lvl2pPr marL="540000" indent="-270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 dirty="0"/>
              <a:t>Level 1</a:t>
            </a:r>
          </a:p>
          <a:p>
            <a:pPr lvl="1"/>
            <a:r>
              <a:rPr lang="en-CA" noProof="0" dirty="0"/>
              <a:t>Level 2</a:t>
            </a:r>
          </a:p>
          <a:p>
            <a:pPr lvl="2"/>
            <a:r>
              <a:rPr lang="en-CA" noProof="0" dirty="0"/>
              <a:t>Level 3</a:t>
            </a:r>
          </a:p>
          <a:p>
            <a:pPr lvl="3"/>
            <a:r>
              <a:rPr lang="en-CA" noProof="0" dirty="0"/>
              <a:t>Level 4</a:t>
            </a:r>
          </a:p>
          <a:p>
            <a:pPr lvl="4"/>
            <a:r>
              <a:rPr lang="en-CA" noProof="0" dirty="0"/>
              <a:t>Level 5</a:t>
            </a:r>
            <a:endParaRPr lang="fr-CA" dirty="0"/>
          </a:p>
        </p:txBody>
      </p:sp>
      <p:sp>
        <p:nvSpPr>
          <p:cNvPr id="15" name="Espace réservé du contenu 4"/>
          <p:cNvSpPr>
            <a:spLocks noGrp="1"/>
          </p:cNvSpPr>
          <p:nvPr>
            <p:ph sz="quarter" idx="18" hasCustomPrompt="1"/>
          </p:nvPr>
        </p:nvSpPr>
        <p:spPr>
          <a:xfrm>
            <a:off x="8069942" y="3997859"/>
            <a:ext cx="3672000" cy="2052000"/>
          </a:xfrm>
        </p:spPr>
        <p:txBody>
          <a:bodyPr/>
          <a:lstStyle>
            <a:lvl1pPr marL="288000" indent="-288000">
              <a:spcAft>
                <a:spcPts val="600"/>
              </a:spcAft>
              <a:defRPr sz="1800"/>
            </a:lvl1pPr>
            <a:lvl2pPr marL="540000" indent="-270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 dirty="0"/>
              <a:t>Level 1</a:t>
            </a:r>
          </a:p>
          <a:p>
            <a:pPr lvl="1"/>
            <a:r>
              <a:rPr lang="en-CA" noProof="0" dirty="0"/>
              <a:t>Level 2</a:t>
            </a:r>
          </a:p>
          <a:p>
            <a:pPr lvl="2"/>
            <a:r>
              <a:rPr lang="en-CA" noProof="0" dirty="0"/>
              <a:t>Level 3</a:t>
            </a:r>
          </a:p>
          <a:p>
            <a:pPr lvl="3"/>
            <a:r>
              <a:rPr lang="en-CA" noProof="0" dirty="0"/>
              <a:t>Level 4</a:t>
            </a:r>
          </a:p>
          <a:p>
            <a:pPr lvl="4"/>
            <a:r>
              <a:rPr lang="en-CA" noProof="0" dirty="0"/>
              <a:t>Level 5</a:t>
            </a:r>
            <a:endParaRPr lang="fr-CA" dirty="0"/>
          </a:p>
        </p:txBody>
      </p:sp>
      <p:sp>
        <p:nvSpPr>
          <p:cNvPr id="18" name="Espace réservé du contenu 7"/>
          <p:cNvSpPr>
            <a:spLocks noGrp="1"/>
          </p:cNvSpPr>
          <p:nvPr>
            <p:ph sz="quarter" idx="19" hasCustomPrompt="1"/>
          </p:nvPr>
        </p:nvSpPr>
        <p:spPr>
          <a:xfrm>
            <a:off x="432000" y="720000"/>
            <a:ext cx="11306175" cy="40011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26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000" indent="0">
              <a:buFontTx/>
              <a:buNone/>
              <a:defRPr/>
            </a:lvl2pPr>
            <a:lvl3pPr marL="756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pPr lvl="0"/>
            <a:r>
              <a:rPr lang="en-CA" noProof="0" dirty="0"/>
              <a:t>Insert subtitle</a:t>
            </a:r>
          </a:p>
        </p:txBody>
      </p:sp>
    </p:spTree>
    <p:extLst>
      <p:ext uri="{BB962C8B-B14F-4D97-AF65-F5344CB8AC3E}">
        <p14:creationId xmlns:p14="http://schemas.microsoft.com/office/powerpoint/2010/main" val="3521330988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ntent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/>
          <p:cNvPicPr>
            <a:picLocks noChangeAspect="1"/>
          </p:cNvPicPr>
          <p:nvPr userDrawn="1"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421" y="4458755"/>
            <a:ext cx="6047002" cy="239924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 noProof="0" dirty="0"/>
              <a:t>Insert title here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Picture 102"/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461598" y="1783696"/>
            <a:ext cx="651900" cy="609687"/>
          </a:xfrm>
          <a:prstGeom prst="rect">
            <a:avLst/>
          </a:prstGeom>
        </p:spPr>
      </p:pic>
      <p:pic>
        <p:nvPicPr>
          <p:cNvPr id="5" name="Picture 102"/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4224456" y="1783696"/>
            <a:ext cx="651900" cy="609687"/>
          </a:xfrm>
          <a:prstGeom prst="rect">
            <a:avLst/>
          </a:prstGeom>
        </p:spPr>
      </p:pic>
      <p:pic>
        <p:nvPicPr>
          <p:cNvPr id="6" name="Picture 102"/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461598" y="3997859"/>
            <a:ext cx="651900" cy="609687"/>
          </a:xfrm>
          <a:prstGeom prst="rect">
            <a:avLst/>
          </a:prstGeom>
        </p:spPr>
      </p:pic>
      <p:pic>
        <p:nvPicPr>
          <p:cNvPr id="7" name="Picture 102"/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4224456" y="3997859"/>
            <a:ext cx="651900" cy="609687"/>
          </a:xfrm>
          <a:prstGeom prst="rect">
            <a:avLst/>
          </a:prstGeom>
        </p:spPr>
      </p:pic>
      <p:pic>
        <p:nvPicPr>
          <p:cNvPr id="8" name="Picture 102"/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7986950" y="1783696"/>
            <a:ext cx="651900" cy="609687"/>
          </a:xfrm>
          <a:prstGeom prst="rect">
            <a:avLst/>
          </a:prstGeom>
        </p:spPr>
      </p:pic>
      <p:pic>
        <p:nvPicPr>
          <p:cNvPr id="9" name="Picture 102"/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7986950" y="3997859"/>
            <a:ext cx="651900" cy="609687"/>
          </a:xfrm>
          <a:prstGeom prst="rect">
            <a:avLst/>
          </a:prstGeom>
        </p:spPr>
      </p:pic>
      <p:sp>
        <p:nvSpPr>
          <p:cNvPr id="10" name="Espace réservé du contenu 4"/>
          <p:cNvSpPr>
            <a:spLocks noGrp="1"/>
          </p:cNvSpPr>
          <p:nvPr>
            <p:ph sz="quarter" idx="13" hasCustomPrompt="1"/>
          </p:nvPr>
        </p:nvSpPr>
        <p:spPr>
          <a:xfrm>
            <a:off x="1127608" y="1821415"/>
            <a:ext cx="3096484" cy="2052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2000" b="1"/>
            </a:lvl1pPr>
            <a:lvl2pPr marL="252000" indent="-252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 dirty="0"/>
              <a:t>Level 1</a:t>
            </a:r>
          </a:p>
          <a:p>
            <a:pPr lvl="1"/>
            <a:r>
              <a:rPr lang="en-CA" noProof="0" dirty="0"/>
              <a:t>Level 2</a:t>
            </a:r>
            <a:endParaRPr lang="fr-CA" dirty="0"/>
          </a:p>
        </p:txBody>
      </p:sp>
      <p:sp>
        <p:nvSpPr>
          <p:cNvPr id="17" name="Espace réservé du contenu 4"/>
          <p:cNvSpPr>
            <a:spLocks noGrp="1"/>
          </p:cNvSpPr>
          <p:nvPr>
            <p:ph sz="quarter" idx="14" hasCustomPrompt="1"/>
          </p:nvPr>
        </p:nvSpPr>
        <p:spPr>
          <a:xfrm>
            <a:off x="4876592" y="1808163"/>
            <a:ext cx="3096484" cy="2052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2000" b="1"/>
            </a:lvl1pPr>
            <a:lvl2pPr marL="252000" indent="-252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 dirty="0"/>
              <a:t>Level 1</a:t>
            </a:r>
          </a:p>
          <a:p>
            <a:pPr lvl="1"/>
            <a:r>
              <a:rPr lang="en-CA" noProof="0" dirty="0"/>
              <a:t>Level 2</a:t>
            </a:r>
            <a:endParaRPr lang="fr-CA" dirty="0"/>
          </a:p>
        </p:txBody>
      </p:sp>
      <p:sp>
        <p:nvSpPr>
          <p:cNvPr id="18" name="Espace réservé du contenu 4"/>
          <p:cNvSpPr>
            <a:spLocks noGrp="1"/>
          </p:cNvSpPr>
          <p:nvPr>
            <p:ph sz="quarter" idx="15" hasCustomPrompt="1"/>
          </p:nvPr>
        </p:nvSpPr>
        <p:spPr>
          <a:xfrm>
            <a:off x="8638850" y="1821415"/>
            <a:ext cx="3096484" cy="2052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2000" b="1"/>
            </a:lvl1pPr>
            <a:lvl2pPr marL="252000" indent="-252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 dirty="0"/>
              <a:t>Level 1</a:t>
            </a:r>
          </a:p>
          <a:p>
            <a:pPr lvl="1"/>
            <a:r>
              <a:rPr lang="en-CA" noProof="0" dirty="0"/>
              <a:t>Level 2</a:t>
            </a:r>
            <a:endParaRPr lang="fr-CA" dirty="0"/>
          </a:p>
        </p:txBody>
      </p:sp>
      <p:sp>
        <p:nvSpPr>
          <p:cNvPr id="19" name="Espace réservé du contenu 4"/>
          <p:cNvSpPr>
            <a:spLocks noGrp="1"/>
          </p:cNvSpPr>
          <p:nvPr>
            <p:ph sz="quarter" idx="16" hasCustomPrompt="1"/>
          </p:nvPr>
        </p:nvSpPr>
        <p:spPr>
          <a:xfrm>
            <a:off x="1127608" y="4005900"/>
            <a:ext cx="3096484" cy="2052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2000" b="1"/>
            </a:lvl1pPr>
            <a:lvl2pPr marL="252000" indent="-252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 dirty="0"/>
              <a:t>Level 1</a:t>
            </a:r>
          </a:p>
          <a:p>
            <a:pPr lvl="1"/>
            <a:r>
              <a:rPr lang="en-CA" noProof="0" dirty="0"/>
              <a:t>Level 2</a:t>
            </a:r>
            <a:endParaRPr lang="fr-CA" dirty="0"/>
          </a:p>
        </p:txBody>
      </p:sp>
      <p:sp>
        <p:nvSpPr>
          <p:cNvPr id="20" name="Espace réservé du contenu 4"/>
          <p:cNvSpPr>
            <a:spLocks noGrp="1"/>
          </p:cNvSpPr>
          <p:nvPr>
            <p:ph sz="quarter" idx="17" hasCustomPrompt="1"/>
          </p:nvPr>
        </p:nvSpPr>
        <p:spPr>
          <a:xfrm>
            <a:off x="4876592" y="4005900"/>
            <a:ext cx="3096484" cy="2052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2000" b="1"/>
            </a:lvl1pPr>
            <a:lvl2pPr marL="252000" indent="-252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 dirty="0"/>
              <a:t>Level 1</a:t>
            </a:r>
          </a:p>
          <a:p>
            <a:pPr lvl="1"/>
            <a:r>
              <a:rPr lang="en-CA" noProof="0" dirty="0"/>
              <a:t>Level 2</a:t>
            </a:r>
            <a:endParaRPr lang="fr-CA" dirty="0"/>
          </a:p>
        </p:txBody>
      </p:sp>
      <p:sp>
        <p:nvSpPr>
          <p:cNvPr id="21" name="Espace réservé du contenu 4"/>
          <p:cNvSpPr>
            <a:spLocks noGrp="1"/>
          </p:cNvSpPr>
          <p:nvPr>
            <p:ph sz="quarter" idx="18" hasCustomPrompt="1"/>
          </p:nvPr>
        </p:nvSpPr>
        <p:spPr>
          <a:xfrm>
            <a:off x="8638850" y="4005900"/>
            <a:ext cx="3096484" cy="2052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2000" b="1"/>
            </a:lvl1pPr>
            <a:lvl2pPr marL="252000" indent="-252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 dirty="0"/>
              <a:t>Level 1</a:t>
            </a:r>
          </a:p>
          <a:p>
            <a:pPr lvl="1"/>
            <a:r>
              <a:rPr lang="en-CA" noProof="0" dirty="0"/>
              <a:t>Level 2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272427027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ntents B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/>
          <p:cNvPicPr>
            <a:picLocks noChangeAspect="1"/>
          </p:cNvPicPr>
          <p:nvPr userDrawn="1"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421" y="4458755"/>
            <a:ext cx="6047002" cy="239924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 noProof="0" dirty="0"/>
              <a:t>Insert title here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Picture 102"/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461598" y="1783696"/>
            <a:ext cx="651900" cy="609687"/>
          </a:xfrm>
          <a:prstGeom prst="rect">
            <a:avLst/>
          </a:prstGeom>
        </p:spPr>
      </p:pic>
      <p:pic>
        <p:nvPicPr>
          <p:cNvPr id="5" name="Picture 102"/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4224456" y="1783696"/>
            <a:ext cx="651900" cy="609687"/>
          </a:xfrm>
          <a:prstGeom prst="rect">
            <a:avLst/>
          </a:prstGeom>
        </p:spPr>
      </p:pic>
      <p:pic>
        <p:nvPicPr>
          <p:cNvPr id="6" name="Picture 102"/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461598" y="3997859"/>
            <a:ext cx="651900" cy="609687"/>
          </a:xfrm>
          <a:prstGeom prst="rect">
            <a:avLst/>
          </a:prstGeom>
        </p:spPr>
      </p:pic>
      <p:pic>
        <p:nvPicPr>
          <p:cNvPr id="7" name="Picture 102"/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4224456" y="3997859"/>
            <a:ext cx="651900" cy="609687"/>
          </a:xfrm>
          <a:prstGeom prst="rect">
            <a:avLst/>
          </a:prstGeom>
        </p:spPr>
      </p:pic>
      <p:pic>
        <p:nvPicPr>
          <p:cNvPr id="8" name="Picture 102"/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7986950" y="1783696"/>
            <a:ext cx="651900" cy="609687"/>
          </a:xfrm>
          <a:prstGeom prst="rect">
            <a:avLst/>
          </a:prstGeom>
        </p:spPr>
      </p:pic>
      <p:pic>
        <p:nvPicPr>
          <p:cNvPr id="9" name="Picture 102"/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7986950" y="3997859"/>
            <a:ext cx="651900" cy="609687"/>
          </a:xfrm>
          <a:prstGeom prst="rect">
            <a:avLst/>
          </a:prstGeom>
        </p:spPr>
      </p:pic>
      <p:sp>
        <p:nvSpPr>
          <p:cNvPr id="10" name="Espace réservé du contenu 4"/>
          <p:cNvSpPr>
            <a:spLocks noGrp="1"/>
          </p:cNvSpPr>
          <p:nvPr>
            <p:ph sz="quarter" idx="13" hasCustomPrompt="1"/>
          </p:nvPr>
        </p:nvSpPr>
        <p:spPr>
          <a:xfrm>
            <a:off x="1127608" y="1821415"/>
            <a:ext cx="3096484" cy="2052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2000" b="1"/>
            </a:lvl1pPr>
            <a:lvl2pPr marL="252000" indent="-252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 dirty="0"/>
              <a:t>Level 1</a:t>
            </a:r>
          </a:p>
          <a:p>
            <a:pPr lvl="1"/>
            <a:r>
              <a:rPr lang="en-CA" noProof="0" dirty="0"/>
              <a:t>Level 2</a:t>
            </a:r>
            <a:endParaRPr lang="fr-CA" dirty="0"/>
          </a:p>
        </p:txBody>
      </p:sp>
      <p:sp>
        <p:nvSpPr>
          <p:cNvPr id="17" name="Espace réservé du contenu 4"/>
          <p:cNvSpPr>
            <a:spLocks noGrp="1"/>
          </p:cNvSpPr>
          <p:nvPr>
            <p:ph sz="quarter" idx="14" hasCustomPrompt="1"/>
          </p:nvPr>
        </p:nvSpPr>
        <p:spPr>
          <a:xfrm>
            <a:off x="4876592" y="1808163"/>
            <a:ext cx="3096484" cy="2052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2000" b="1"/>
            </a:lvl1pPr>
            <a:lvl2pPr marL="252000" indent="-252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 dirty="0"/>
              <a:t>Level 1</a:t>
            </a:r>
          </a:p>
          <a:p>
            <a:pPr lvl="1"/>
            <a:r>
              <a:rPr lang="en-CA" noProof="0" dirty="0"/>
              <a:t>Level 2</a:t>
            </a:r>
            <a:endParaRPr lang="fr-CA" dirty="0"/>
          </a:p>
        </p:txBody>
      </p:sp>
      <p:sp>
        <p:nvSpPr>
          <p:cNvPr id="18" name="Espace réservé du contenu 4"/>
          <p:cNvSpPr>
            <a:spLocks noGrp="1"/>
          </p:cNvSpPr>
          <p:nvPr>
            <p:ph sz="quarter" idx="15" hasCustomPrompt="1"/>
          </p:nvPr>
        </p:nvSpPr>
        <p:spPr>
          <a:xfrm>
            <a:off x="8638850" y="1821415"/>
            <a:ext cx="3096484" cy="2052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2000" b="1"/>
            </a:lvl1pPr>
            <a:lvl2pPr marL="252000" indent="-252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 dirty="0"/>
              <a:t>Level 1</a:t>
            </a:r>
          </a:p>
          <a:p>
            <a:pPr lvl="1"/>
            <a:r>
              <a:rPr lang="en-CA" noProof="0" dirty="0"/>
              <a:t>Level 2</a:t>
            </a:r>
            <a:endParaRPr lang="fr-CA" dirty="0"/>
          </a:p>
        </p:txBody>
      </p:sp>
      <p:sp>
        <p:nvSpPr>
          <p:cNvPr id="19" name="Espace réservé du contenu 4"/>
          <p:cNvSpPr>
            <a:spLocks noGrp="1"/>
          </p:cNvSpPr>
          <p:nvPr>
            <p:ph sz="quarter" idx="16" hasCustomPrompt="1"/>
          </p:nvPr>
        </p:nvSpPr>
        <p:spPr>
          <a:xfrm>
            <a:off x="1127608" y="4005900"/>
            <a:ext cx="3096484" cy="2052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2000" b="1"/>
            </a:lvl1pPr>
            <a:lvl2pPr marL="252000" indent="-252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 dirty="0"/>
              <a:t>Level 1</a:t>
            </a:r>
          </a:p>
          <a:p>
            <a:pPr lvl="1"/>
            <a:r>
              <a:rPr lang="en-CA" noProof="0" dirty="0"/>
              <a:t>Level 2</a:t>
            </a:r>
            <a:endParaRPr lang="fr-CA" dirty="0"/>
          </a:p>
        </p:txBody>
      </p:sp>
      <p:sp>
        <p:nvSpPr>
          <p:cNvPr id="20" name="Espace réservé du contenu 4"/>
          <p:cNvSpPr>
            <a:spLocks noGrp="1"/>
          </p:cNvSpPr>
          <p:nvPr>
            <p:ph sz="quarter" idx="17" hasCustomPrompt="1"/>
          </p:nvPr>
        </p:nvSpPr>
        <p:spPr>
          <a:xfrm>
            <a:off x="4876592" y="4005900"/>
            <a:ext cx="3096484" cy="2052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2000" b="1"/>
            </a:lvl1pPr>
            <a:lvl2pPr marL="252000" indent="-252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 dirty="0"/>
              <a:t>Level 1</a:t>
            </a:r>
          </a:p>
          <a:p>
            <a:pPr lvl="1"/>
            <a:r>
              <a:rPr lang="en-CA" noProof="0" dirty="0"/>
              <a:t>Level 2</a:t>
            </a:r>
            <a:endParaRPr lang="fr-CA" dirty="0"/>
          </a:p>
        </p:txBody>
      </p:sp>
      <p:sp>
        <p:nvSpPr>
          <p:cNvPr id="21" name="Espace réservé du contenu 4"/>
          <p:cNvSpPr>
            <a:spLocks noGrp="1"/>
          </p:cNvSpPr>
          <p:nvPr>
            <p:ph sz="quarter" idx="18" hasCustomPrompt="1"/>
          </p:nvPr>
        </p:nvSpPr>
        <p:spPr>
          <a:xfrm>
            <a:off x="8638850" y="4005900"/>
            <a:ext cx="3096484" cy="2052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2000" b="1"/>
            </a:lvl1pPr>
            <a:lvl2pPr marL="252000" indent="-252000">
              <a:spcAft>
                <a:spcPts val="600"/>
              </a:spcAft>
              <a:defRPr sz="1600"/>
            </a:lvl2pPr>
            <a:lvl3pPr marL="720000" indent="-180000">
              <a:spcAft>
                <a:spcPts val="600"/>
              </a:spcAft>
              <a:defRPr sz="1400"/>
            </a:lvl3pPr>
            <a:lvl4pPr marL="900000" indent="-180000">
              <a:spcAft>
                <a:spcPts val="600"/>
              </a:spcAft>
              <a:defRPr sz="1200"/>
            </a:lvl4pPr>
            <a:lvl5pPr marL="1079500" indent="-180000">
              <a:spcAft>
                <a:spcPts val="600"/>
              </a:spcAft>
              <a:defRPr sz="1200"/>
            </a:lvl5pPr>
          </a:lstStyle>
          <a:p>
            <a:pPr lvl="0"/>
            <a:r>
              <a:rPr lang="en-CA" noProof="0" dirty="0"/>
              <a:t>Level 1</a:t>
            </a:r>
          </a:p>
          <a:p>
            <a:pPr lvl="1"/>
            <a:r>
              <a:rPr lang="en-CA" noProof="0" dirty="0"/>
              <a:t>Level 2</a:t>
            </a:r>
            <a:endParaRPr lang="fr-CA" dirty="0"/>
          </a:p>
        </p:txBody>
      </p:sp>
      <p:sp>
        <p:nvSpPr>
          <p:cNvPr id="22" name="Espace réservé du contenu 7"/>
          <p:cNvSpPr>
            <a:spLocks noGrp="1"/>
          </p:cNvSpPr>
          <p:nvPr>
            <p:ph sz="quarter" idx="19" hasCustomPrompt="1"/>
          </p:nvPr>
        </p:nvSpPr>
        <p:spPr>
          <a:xfrm>
            <a:off x="432000" y="720000"/>
            <a:ext cx="11306175" cy="40011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26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000" indent="0">
              <a:buFontTx/>
              <a:buNone/>
              <a:defRPr/>
            </a:lvl2pPr>
            <a:lvl3pPr marL="756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pPr lvl="0"/>
            <a:r>
              <a:rPr lang="en-CA" noProof="0" dirty="0"/>
              <a:t>Insert subtitle</a:t>
            </a:r>
          </a:p>
        </p:txBody>
      </p:sp>
    </p:spTree>
    <p:extLst>
      <p:ext uri="{BB962C8B-B14F-4D97-AF65-F5344CB8AC3E}">
        <p14:creationId xmlns:p14="http://schemas.microsoft.com/office/powerpoint/2010/main" val="383185366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CA" noProof="0" dirty="0"/>
              <a:t>Insert title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0855" y="6356350"/>
            <a:ext cx="4034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Espace réservé du contenu 7"/>
          <p:cNvSpPr>
            <a:spLocks noGrp="1"/>
          </p:cNvSpPr>
          <p:nvPr>
            <p:ph sz="quarter" idx="13" hasCustomPrompt="1"/>
          </p:nvPr>
        </p:nvSpPr>
        <p:spPr>
          <a:xfrm>
            <a:off x="432000" y="720000"/>
            <a:ext cx="11306175" cy="400110"/>
          </a:xfrm>
        </p:spPr>
        <p:txBody>
          <a:bodyPr>
            <a:spAutoFit/>
          </a:bodyPr>
          <a:lstStyle>
            <a:lvl1pPr marL="0" indent="0">
              <a:buFontTx/>
              <a:buNone/>
              <a:defRPr sz="26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000" indent="0">
              <a:buFontTx/>
              <a:buNone/>
              <a:defRPr/>
            </a:lvl2pPr>
            <a:lvl3pPr marL="756000" indent="0">
              <a:buFontTx/>
              <a:buNone/>
              <a:defRPr/>
            </a:lvl3pPr>
            <a:lvl4pPr marL="1080000" indent="0">
              <a:buFontTx/>
              <a:buNone/>
              <a:defRPr/>
            </a:lvl4pPr>
            <a:lvl5pPr marL="1440000" indent="0">
              <a:buFontTx/>
              <a:buNone/>
              <a:defRPr/>
            </a:lvl5pPr>
          </a:lstStyle>
          <a:p>
            <a:pPr lvl="0"/>
            <a:r>
              <a:rPr lang="en-CA" noProof="0" dirty="0"/>
              <a:t>Insert subtitle</a:t>
            </a:r>
          </a:p>
        </p:txBody>
      </p:sp>
    </p:spTree>
    <p:extLst>
      <p:ext uri="{BB962C8B-B14F-4D97-AF65-F5344CB8AC3E}">
        <p14:creationId xmlns:p14="http://schemas.microsoft.com/office/powerpoint/2010/main" val="3501897670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apositive A 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410000" y="3816000"/>
            <a:ext cx="7782000" cy="626701"/>
          </a:xfrm>
          <a:noFill/>
        </p:spPr>
        <p:txBody>
          <a:bodyPr lIns="0" tIns="0" rIns="0" bIns="0" anchor="t" anchorCtr="0">
            <a:noAutofit/>
          </a:bodyPr>
          <a:lstStyle>
            <a:lvl1pPr algn="l">
              <a:defRPr sz="3600" b="0" cap="none" baseline="0">
                <a:solidFill>
                  <a:srgbClr val="00AEEF"/>
                </a:solidFill>
              </a:defRPr>
            </a:lvl1pPr>
          </a:lstStyle>
          <a:p>
            <a:r>
              <a:rPr lang="en-US" noProof="0" dirty="0"/>
              <a:t>Insert title here</a:t>
            </a:r>
          </a:p>
        </p:txBody>
      </p:sp>
      <p:sp>
        <p:nvSpPr>
          <p:cNvPr id="5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410000" y="5148000"/>
            <a:ext cx="7782000" cy="369332"/>
          </a:xfrm>
        </p:spPr>
        <p:txBody>
          <a:bodyPr lIns="0" tIns="0" rIns="0">
            <a:noAutofit/>
          </a:bodyPr>
          <a:lstStyle>
            <a:lvl1pPr marL="0" indent="0" algn="l">
              <a:buNone/>
              <a:defRPr sz="2400" cap="none" baseline="0">
                <a:solidFill>
                  <a:srgbClr val="58595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Insert subtitle</a:t>
            </a:r>
          </a:p>
        </p:txBody>
      </p:sp>
    </p:spTree>
    <p:extLst>
      <p:ext uri="{BB962C8B-B14F-4D97-AF65-F5344CB8AC3E}">
        <p14:creationId xmlns:p14="http://schemas.microsoft.com/office/powerpoint/2010/main" val="404822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2000">
        <p:fade/>
      </p:transition>
    </mc:Choice>
    <mc:Fallback xmlns="">
      <p:transition spd="med" advClick="0" advTm="12000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32000" y="505284"/>
            <a:ext cx="11306176" cy="430887"/>
          </a:xfrm>
        </p:spPr>
        <p:txBody>
          <a:bodyPr/>
          <a:lstStyle/>
          <a:p>
            <a:r>
              <a:rPr lang="en-US" noProof="0" dirty="0"/>
              <a:t>Insert title here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0855" y="6356350"/>
            <a:ext cx="4034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52467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11306469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Large: subhead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11306469" cy="443839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Medium: 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5" y="4352947"/>
            <a:ext cx="11306469" cy="331946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/>
              <a:t>Small caption: Segoe UI Bold 10/12</a:t>
            </a:r>
          </a:p>
          <a:p>
            <a:pPr lvl="1"/>
            <a:r>
              <a:rPr lang="en-US"/>
              <a:t>Small 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265865074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7"/>
            <a:ext cx="9384447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rgbClr val="008C7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449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rgbClr val="008C7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9960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rgbClr val="008C7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30247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5" y="2363623"/>
            <a:ext cx="3618381" cy="243515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3151" y="2363623"/>
            <a:ext cx="3618381" cy="243515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4960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5" y="2363623"/>
            <a:ext cx="3618381" cy="243515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3151" y="2363623"/>
            <a:ext cx="3618381" cy="243515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26622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E6EBB8B-3B29-DF44-BACA-4049556AA2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C5AB97A-108D-1D47-A7D7-967FE5A5AC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5" y="2363623"/>
            <a:ext cx="3618381" cy="243515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4F7EB8F-CCBF-A544-9314-A5079FD4929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3151" y="2363623"/>
            <a:ext cx="3618381" cy="243515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887FBE-610C-2B48-A644-6AD88F88B8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971" y="3014845"/>
            <a:ext cx="4524143" cy="452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7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F453AE-8CA6-CB40-8B87-82BD52EB08A9}"/>
              </a:ext>
            </a:extLst>
          </p:cNvPr>
          <p:cNvCxnSpPr/>
          <p:nvPr userDrawn="1"/>
        </p:nvCxnSpPr>
        <p:spPr>
          <a:xfrm>
            <a:off x="4187985" y="1761679"/>
            <a:ext cx="0" cy="3990901"/>
          </a:xfrm>
          <a:prstGeom prst="line">
            <a:avLst/>
          </a:prstGeom>
          <a:ln w="19050">
            <a:solidFill>
              <a:schemeClr val="accent3">
                <a:lumMod val="20000"/>
                <a:lumOff val="8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E5EF74-4027-C448-B412-3F64619E8660}"/>
              </a:ext>
            </a:extLst>
          </p:cNvPr>
          <p:cNvCxnSpPr/>
          <p:nvPr userDrawn="1"/>
        </p:nvCxnSpPr>
        <p:spPr>
          <a:xfrm>
            <a:off x="8036559" y="1866261"/>
            <a:ext cx="0" cy="3990901"/>
          </a:xfrm>
          <a:prstGeom prst="line">
            <a:avLst/>
          </a:prstGeom>
          <a:ln w="19050">
            <a:solidFill>
              <a:schemeClr val="accent3">
                <a:lumMod val="20000"/>
                <a:lumOff val="8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46">
            <a:extLst>
              <a:ext uri="{FF2B5EF4-FFF2-40B4-BE49-F238E27FC236}">
                <a16:creationId xmlns:a16="http://schemas.microsoft.com/office/drawing/2014/main" id="{97FE5991-3F8A-084C-945B-6AAF8F3EB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5" y="620428"/>
            <a:ext cx="11306469" cy="4031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824288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994" y="556381"/>
            <a:ext cx="11306469" cy="813819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5994" y="1817559"/>
            <a:ext cx="11306469" cy="232362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/>
              <a:t>H2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B1 Segoe UI Regular 20/24 </a:t>
            </a:r>
          </a:p>
          <a:p>
            <a:pPr lvl="1"/>
            <a:endParaRPr lang="en-US"/>
          </a:p>
          <a:p>
            <a:pPr lvl="2"/>
            <a:r>
              <a:rPr lang="en-US"/>
              <a:t>H3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3"/>
            <a:r>
              <a:rPr lang="en-US"/>
              <a:t>B2 Segoe UI Regular 14/18</a:t>
            </a:r>
          </a:p>
          <a:p>
            <a:pPr lvl="3"/>
            <a:endParaRPr lang="en-US"/>
          </a:p>
          <a:p>
            <a:pPr lvl="4"/>
            <a:r>
              <a:rPr lang="en-US"/>
              <a:t>H4 Segoe UI Bold 10/12</a:t>
            </a:r>
          </a:p>
          <a:p>
            <a:pPr lvl="6"/>
            <a:r>
              <a:rPr lang="en-US"/>
              <a:t>B3 Segoe UI Regular 10/12</a:t>
            </a:r>
          </a:p>
        </p:txBody>
      </p:sp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293068" y="0"/>
            <a:ext cx="669495" cy="6858000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Dynamics 365 </a:t>
            </a:r>
          </a:p>
        </p:txBody>
      </p:sp>
    </p:spTree>
    <p:extLst>
      <p:ext uri="{BB962C8B-B14F-4D97-AF65-F5344CB8AC3E}">
        <p14:creationId xmlns:p14="http://schemas.microsoft.com/office/powerpoint/2010/main" val="1541784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6" r:id="rId17"/>
    <p:sldLayoutId id="2147483817" r:id="rId18"/>
    <p:sldLayoutId id="2147483818" r:id="rId19"/>
    <p:sldLayoutId id="2147483819" r:id="rId20"/>
    <p:sldLayoutId id="2147483853" r:id="rId21"/>
    <p:sldLayoutId id="2147483848" r:id="rId22"/>
    <p:sldLayoutId id="2147483769" r:id="rId23"/>
    <p:sldLayoutId id="2147483770" r:id="rId24"/>
    <p:sldLayoutId id="2147483772" r:id="rId25"/>
    <p:sldLayoutId id="2147483773" r:id="rId26"/>
    <p:sldLayoutId id="2147483774" r:id="rId27"/>
    <p:sldLayoutId id="2147483776" r:id="rId28"/>
    <p:sldLayoutId id="2147483777" r:id="rId29"/>
    <p:sldLayoutId id="2147483778" r:id="rId30"/>
    <p:sldLayoutId id="2147483779" r:id="rId31"/>
    <p:sldLayoutId id="2147483780" r:id="rId32"/>
    <p:sldLayoutId id="2147483781" r:id="rId33"/>
    <p:sldLayoutId id="2147483782" r:id="rId34"/>
    <p:sldLayoutId id="2147483783" r:id="rId35"/>
    <p:sldLayoutId id="2147483784" r:id="rId36"/>
    <p:sldLayoutId id="2147483786" r:id="rId37"/>
    <p:sldLayoutId id="2147483790" r:id="rId38"/>
    <p:sldLayoutId id="2147483792" r:id="rId39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2745" b="0" kern="1200" cap="none" spc="-49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kern="1200" spc="-49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961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176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285916" indent="0" algn="l" defTabSz="914367" rtl="0" eaLnBrk="1" latinLnBrk="0" hangingPunct="1">
        <a:spcBef>
          <a:spcPct val="20000"/>
        </a:spcBef>
        <a:buFont typeface="Arial" pitchFamily="34" charset="0"/>
        <a:buNone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67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176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93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0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tags" Target="../tags/tag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EBFA9-41F0-4B02-A183-F9CF810EBE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0000" y="3815999"/>
            <a:ext cx="7776000" cy="1198127"/>
          </a:xfrm>
        </p:spPr>
        <p:txBody>
          <a:bodyPr/>
          <a:lstStyle/>
          <a:p>
            <a:r>
              <a:rPr lang="en-US" dirty="0"/>
              <a:t>Picture Viewer Power App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184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6E1171-F1EE-4347-BDFC-8F92B18CD9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97"/>
          <a:stretch/>
        </p:blipFill>
        <p:spPr>
          <a:xfrm>
            <a:off x="6229842" y="10"/>
            <a:ext cx="5962158" cy="6857990"/>
          </a:xfrm>
          <a:prstGeom prst="rect">
            <a:avLst/>
          </a:prstGeom>
          <a:noFill/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6B5E5F10-717C-4F28-8631-0BFF668B4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5" y="620428"/>
            <a:ext cx="5541959" cy="403137"/>
          </a:xfrm>
        </p:spPr>
        <p:txBody>
          <a:bodyPr/>
          <a:lstStyle/>
          <a:p>
            <a:r>
              <a:rPr lang="en-US" dirty="0"/>
              <a:t>Alithya Team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BBC232B9-52EF-4BC0-A20E-33151951EA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5995" y="1472882"/>
            <a:ext cx="4822951" cy="287771"/>
          </a:xfrm>
        </p:spPr>
        <p:txBody>
          <a:bodyPr/>
          <a:lstStyle/>
          <a:p>
            <a:r>
              <a:rPr lang="en-US" dirty="0"/>
              <a:t>Antwain Woods and Chad Weiner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52D905-D0FC-4D7B-90D2-6D01BFF9A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55995" y="2005281"/>
            <a:ext cx="1485232" cy="1423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16E63E-2C66-47E0-856D-4C46E60B1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637" y="2005281"/>
            <a:ext cx="1779825" cy="142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723830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PRESENTATIONINFO" val="{&quot;DocumentId&quot;:&quot;cd46b60cb678c837a4e6bc25ba6dad95&quot;,&quot;LanguageCode&quot;:&quot;en-US&quot;,&quot;SlideGuids&quot;:[&quot;37307a8d-8758-433b-93c2-768a585f18b7&quot;,&quot;00ebee65-9ff9-43ac-86c2-b393a74bca70&quot;,&quot;b748fda5-a370-40e3-b4d2-d77c7899d23c&quot;,&quot;41c06231-1766-4abd-ab5e-b8958368b291&quot;,&quot;ed9a3d70-97a5-422d-b299-08086e7cfe44&quot;,&quot;a9aafe3e-2fdb-4453-b277-bebb6b9679bd&quot;,&quot;f8ddea2f-3685-4538-ad49-e31100575614&quot;,&quot;a6fd22c1-e43b-4a63-849c-918c719758ae&quot;,&quot;7a5ed161-64e3-4401-97ab-37b46b4a96dc&quot;,&quot;3d211ea0-d32f-4e21-ba6c-c974b69dc45e&quot;,&quot;8bd68075-7265-4758-987c-00dec4646224&quot;,&quot;59d5647e-726c-44e5-a846-3851c8dd9e0a&quot;,&quot;19b0c9df-5bb7-423c-85ef-394dbe24fdee&quot;,&quot;f12ee92b-3043-474e-b23d-df9014ef8e60&quot;,&quot;679d72f4-d078-4a2b-a33d-29fb35cf0115&quot;,&quot;91748428-921f-4984-85ff-4959d3a13eea&quot;,&quot;9ac2b414-a167-4f96-a7db-72c9595fbbfa&quot;,&quot;8891bfa2-c5d2-42a5-a226-c57f45fdc711&quot;,&quot;ebaf5702-615d-48de-8255-4a0590ff359b&quot;,&quot;c933ef18-3c3b-4195-9086-3a73b1e13a46&quot;,&quot;9d41b6ce-f3e3-4483-b0c3-9d9977bd25fe&quot;,&quot;d02b4d08-fad8-44c0-9f8a-ed81754012d7&quot;,&quot;c6290f31-8ed4-4c88-879d-b5400c4cdb6b&quot;,&quot;e7d4e20f-3f39-4790-ab6f-520c2904db20&quot;,&quot;7ddfe92c-7066-4137-a959-f6b939777e59&quot;,&quot;b25d9176-369e-4405-b5dd-04241d760010&quot;,&quot;8891bfa2-c5d2-42a5-a226-c57f45fdc711&quot;,&quot;becc9d5e-8a2c-4ab1-a539-6d3939babf18&quot;,&quot;f7cf963d-8aa2-41f8-a423-8c7398a78ab6&quot;,&quot;a2e54aa0-3dfa-4bec-94bd-af2d99ce8be1&quot;],&quot;TimeStamp&quot;:&quot;2019-09-26T11:27:08.507478-06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7307a8d-8758-433b-93c2-768a585f18b7&quot;,&quot;TimeStamp&quot;:&quot;2019-09-26T11:27:08.4396813-06:00&quot;}"/>
</p:tagLst>
</file>

<file path=ppt/theme/theme1.xml><?xml version="1.0" encoding="utf-8"?>
<a:theme xmlns:a="http://schemas.openxmlformats.org/drawingml/2006/main" name="1_Dynamics 365">
  <a:themeElements>
    <a:clrScheme name="Dynamics365">
      <a:dk1>
        <a:srgbClr val="3C3C41"/>
      </a:dk1>
      <a:lt1>
        <a:srgbClr val="FFFFFF"/>
      </a:lt1>
      <a:dk2>
        <a:srgbClr val="008272"/>
      </a:dk2>
      <a:lt2>
        <a:srgbClr val="FFFFFF"/>
      </a:lt2>
      <a:accent1>
        <a:srgbClr val="EBEBEB"/>
      </a:accent1>
      <a:accent2>
        <a:srgbClr val="75757A"/>
      </a:accent2>
      <a:accent3>
        <a:srgbClr val="3C3C41"/>
      </a:accent3>
      <a:accent4>
        <a:srgbClr val="008272"/>
      </a:accent4>
      <a:accent5>
        <a:srgbClr val="30E5D0"/>
      </a:accent5>
      <a:accent6>
        <a:srgbClr val="FEF000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EF47BD7-F710-45A9-8AE8-D03654F6711E}" vid="{3CF6A8A8-DA63-4A8A-A544-BAFFF90A76C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0D61DB8B278343B4873B14E58802F2" ma:contentTypeVersion="12" ma:contentTypeDescription="Create a new document." ma:contentTypeScope="" ma:versionID="57411e1d13cc9d700ea68e6dacf347db">
  <xsd:schema xmlns:xsd="http://www.w3.org/2001/XMLSchema" xmlns:xs="http://www.w3.org/2001/XMLSchema" xmlns:p="http://schemas.microsoft.com/office/2006/metadata/properties" xmlns:ns3="403a1ab7-aac3-480f-a160-0ab71bd16308" xmlns:ns4="e9d7ea17-a18d-48c8-ac2d-dbdbffc6969c" targetNamespace="http://schemas.microsoft.com/office/2006/metadata/properties" ma:root="true" ma:fieldsID="f35690b35f6660be37a44263221de029" ns3:_="" ns4:_="">
    <xsd:import namespace="403a1ab7-aac3-480f-a160-0ab71bd16308"/>
    <xsd:import namespace="e9d7ea17-a18d-48c8-ac2d-dbdbffc6969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3a1ab7-aac3-480f-a160-0ab71bd163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d7ea17-a18d-48c8-ac2d-dbdbffc6969c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DEA0044-AFF2-4A01-8F7F-9EDBC40979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3a1ab7-aac3-480f-a160-0ab71bd16308"/>
    <ds:schemaRef ds:uri="e9d7ea17-a18d-48c8-ac2d-dbdbffc6969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1AA52CA-6595-4D32-8799-4375EC88246E}">
  <ds:schemaRefs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e9d7ea17-a18d-48c8-ac2d-dbdbffc6969c"/>
    <ds:schemaRef ds:uri="http://purl.org/dc/dcmitype/"/>
    <ds:schemaRef ds:uri="http://www.w3.org/XML/1998/namespace"/>
    <ds:schemaRef ds:uri="http://purl.org/dc/terms/"/>
    <ds:schemaRef ds:uri="http://schemas.microsoft.com/office/infopath/2007/PartnerControls"/>
    <ds:schemaRef ds:uri="403a1ab7-aac3-480f-a160-0ab71bd16308"/>
  </ds:schemaRefs>
</ds:datastoreItem>
</file>

<file path=customXml/itemProps3.xml><?xml version="1.0" encoding="utf-8"?>
<ds:datastoreItem xmlns:ds="http://schemas.openxmlformats.org/officeDocument/2006/customXml" ds:itemID="{B7DD36D2-CE0D-483B-823F-481F754F3A5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Medical Power Apps</Template>
  <TotalTime>6</TotalTime>
  <Words>11</Words>
  <Application>Microsoft Office PowerPoint</Application>
  <PresentationFormat>Widescreen</PresentationFormat>
  <Paragraphs>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Arial</vt:lpstr>
      <vt:lpstr>Calibri</vt:lpstr>
      <vt:lpstr>Segoe UI</vt:lpstr>
      <vt:lpstr>Segoe UI Semibold</vt:lpstr>
      <vt:lpstr>Verdana</vt:lpstr>
      <vt:lpstr>Wingdings</vt:lpstr>
      <vt:lpstr>1_Dynamics 365</vt:lpstr>
      <vt:lpstr>Picture Viewer Power App</vt:lpstr>
      <vt:lpstr>Alithya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Picture Viewer Power App</dc:title>
  <dc:creator>Antwain Woods</dc:creator>
  <cp:lastModifiedBy>Antwain Woods</cp:lastModifiedBy>
  <cp:revision>1</cp:revision>
  <dcterms:created xsi:type="dcterms:W3CDTF">2021-09-28T14:09:42Z</dcterms:created>
  <dcterms:modified xsi:type="dcterms:W3CDTF">2021-09-28T14:16:21Z</dcterms:modified>
</cp:coreProperties>
</file>